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3" r:id="rId4"/>
    <p:sldId id="270" r:id="rId5"/>
    <p:sldId id="262" r:id="rId6"/>
    <p:sldId id="271" r:id="rId7"/>
    <p:sldId id="268" r:id="rId8"/>
  </p:sldIdLst>
  <p:sldSz cx="9144000" cy="5143500" type="screen16x9"/>
  <p:notesSz cx="7010400" cy="9296400"/>
  <p:embeddedFontLst>
    <p:embeddedFont>
      <p:font typeface="Advent Pro" panose="020B0604020202020204" charset="0"/>
      <p:regular r:id="rId10"/>
      <p:bold r:id="rId11"/>
    </p:embeddedFont>
    <p:embeddedFont>
      <p:font typeface="Anton" pitchFamily="2" charset="0"/>
      <p:regular r:id="rId12"/>
    </p:embeddedFont>
    <p:embeddedFont>
      <p:font typeface="Josefin Slab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42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B8"/>
    <a:srgbClr val="FD8E1B"/>
    <a:srgbClr val="FEA144"/>
    <a:srgbClr val="2CA8AE"/>
    <a:srgbClr val="3BC5CD"/>
    <a:srgbClr val="193664"/>
    <a:srgbClr val="FFFFFF"/>
    <a:srgbClr val="28969C"/>
    <a:srgbClr val="1D2327"/>
    <a:srgbClr val="EAC2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302" autoAdjust="0"/>
  </p:normalViewPr>
  <p:slideViewPr>
    <p:cSldViewPr snapToGrid="0">
      <p:cViewPr varScale="1">
        <p:scale>
          <a:sx n="102" d="100"/>
          <a:sy n="102" d="100"/>
        </p:scale>
        <p:origin x="1026" y="90"/>
      </p:cViewPr>
      <p:guideLst>
        <p:guide orient="horz" pos="44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7" tIns="93157" rIns="93157" bIns="93157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dfce81f19_0_45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spcFirstLastPara="1" wrap="square" lIns="93157" tIns="93157" rIns="93157" bIns="93157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7d11bbb8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57d11bbb88_0_16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spcFirstLastPara="1" wrap="square" lIns="93157" tIns="93157" rIns="93157" bIns="93157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56e9a21c8b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56e9a21c8b_0_51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spcFirstLastPara="1" wrap="square" lIns="93157" tIns="93157" rIns="93157" bIns="93157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5ecc5f8fb2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5ecc5f8fb2_0_619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spcFirstLastPara="1" wrap="square" lIns="93157" tIns="93157" rIns="93157" bIns="93157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9746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5ecc5f8fb2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5ecc5f8fb2_0_619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spcFirstLastPara="1" wrap="square" lIns="93157" tIns="93157" rIns="93157" bIns="93157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5465e7bc0b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5465e7bc0b_1_49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spcFirstLastPara="1" wrap="square" lIns="93157" tIns="93157" rIns="93157" bIns="93157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bg>
      <p:bgPr>
        <a:noFill/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218258" y="0"/>
            <a:ext cx="5925780" cy="4511204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193664"/>
          </a:solidFill>
          <a:ln>
            <a:solidFill>
              <a:srgbClr val="193664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10;p2"/>
          <p:cNvSpPr/>
          <p:nvPr/>
        </p:nvSpPr>
        <p:spPr>
          <a:xfrm>
            <a:off x="3014474" y="4198424"/>
            <a:ext cx="6129578" cy="945126"/>
          </a:xfrm>
          <a:custGeom>
            <a:avLst/>
            <a:gdLst/>
            <a:ahLst/>
            <a:cxnLst/>
            <a:rect l="l" t="t" r="r" b="b"/>
            <a:pathLst>
              <a:path w="29564" h="46535" extrusionOk="0">
                <a:moveTo>
                  <a:pt x="0" y="0"/>
                </a:moveTo>
                <a:lnTo>
                  <a:pt x="0" y="46534"/>
                </a:lnTo>
                <a:lnTo>
                  <a:pt x="29563" y="46534"/>
                </a:lnTo>
                <a:lnTo>
                  <a:pt x="29563" y="0"/>
                </a:lnTo>
                <a:close/>
              </a:path>
            </a:pathLst>
          </a:custGeom>
          <a:solidFill>
            <a:srgbClr val="1988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3421887" cy="5143501"/>
          </a:xfrm>
          <a:custGeom>
            <a:avLst/>
            <a:gdLst/>
            <a:ahLst/>
            <a:cxnLst/>
            <a:rect l="l" t="t" r="r" b="b"/>
            <a:pathLst>
              <a:path w="36436" h="101907" extrusionOk="0">
                <a:moveTo>
                  <a:pt x="0" y="0"/>
                </a:moveTo>
                <a:lnTo>
                  <a:pt x="0" y="101906"/>
                </a:lnTo>
                <a:lnTo>
                  <a:pt x="36435" y="101906"/>
                </a:lnTo>
                <a:lnTo>
                  <a:pt x="36435" y="0"/>
                </a:lnTo>
                <a:close/>
              </a:path>
            </a:pathLst>
          </a:custGeom>
          <a:solidFill>
            <a:srgbClr val="22BDC0"/>
          </a:solidFill>
          <a:ln>
            <a:solidFill>
              <a:srgbClr val="9CDDC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725175" y="1582225"/>
            <a:ext cx="5048700" cy="4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rgbClr val="7030A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813218" y="1942050"/>
            <a:ext cx="2872500" cy="3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lab"/>
              <a:buNone/>
              <a:defRPr sz="1400">
                <a:solidFill>
                  <a:schemeClr val="lt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lab"/>
              <a:buNone/>
              <a:defRPr sz="1400">
                <a:solidFill>
                  <a:schemeClr val="lt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lab"/>
              <a:buNone/>
              <a:defRPr sz="1400">
                <a:solidFill>
                  <a:schemeClr val="lt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lab"/>
              <a:buNone/>
              <a:defRPr sz="1400">
                <a:solidFill>
                  <a:schemeClr val="lt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lab"/>
              <a:buNone/>
              <a:defRPr sz="1400">
                <a:solidFill>
                  <a:schemeClr val="lt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lab"/>
              <a:buNone/>
              <a:defRPr sz="1400">
                <a:solidFill>
                  <a:schemeClr val="lt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lab"/>
              <a:buNone/>
              <a:defRPr sz="1400">
                <a:solidFill>
                  <a:schemeClr val="lt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Josefin Slab"/>
              <a:buNone/>
              <a:defRPr sz="1400">
                <a:solidFill>
                  <a:schemeClr val="lt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156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6">
    <p:bg>
      <p:bgPr>
        <a:solidFill>
          <a:schemeClr val="bg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/>
          <p:nvPr/>
        </p:nvSpPr>
        <p:spPr>
          <a:xfrm>
            <a:off x="0" y="4356142"/>
            <a:ext cx="9144167" cy="787356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007FB8"/>
          </a:solidFill>
          <a:ln>
            <a:solidFill>
              <a:srgbClr val="1E9DA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5"/>
          <p:cNvSpPr/>
          <p:nvPr/>
        </p:nvSpPr>
        <p:spPr>
          <a:xfrm rot="10800000" flipH="1">
            <a:off x="0" y="900"/>
            <a:ext cx="3423000" cy="5142600"/>
          </a:xfrm>
          <a:prstGeom prst="rtTriangle">
            <a:avLst/>
          </a:prstGeom>
          <a:solidFill>
            <a:srgbClr val="19366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CBF4A"/>
              </a:solidFill>
            </a:endParaRPr>
          </a:p>
        </p:txBody>
      </p:sp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2847125" y="2881975"/>
            <a:ext cx="2364300" cy="7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 b="0">
                <a:solidFill>
                  <a:srgbClr val="7030A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2847125" y="2334500"/>
            <a:ext cx="4224900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7D65EC-DA1C-281F-1D14-C3AB4E6E586E}"/>
              </a:ext>
            </a:extLst>
          </p:cNvPr>
          <p:cNvSpPr/>
          <p:nvPr userDrawn="1"/>
        </p:nvSpPr>
        <p:spPr>
          <a:xfrm>
            <a:off x="349624" y="0"/>
            <a:ext cx="788894" cy="5143500"/>
          </a:xfrm>
          <a:prstGeom prst="rect">
            <a:avLst/>
          </a:prstGeom>
          <a:solidFill>
            <a:srgbClr val="007FB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154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USTOM_6_1_1">
    <p:bg>
      <p:bgPr>
        <a:solidFill>
          <a:schemeClr val="bg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A66791-9B48-3826-9E57-7EC5FE09E4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164"/>
          <a:stretch/>
        </p:blipFill>
        <p:spPr>
          <a:xfrm>
            <a:off x="328812" y="-22864"/>
            <a:ext cx="889311" cy="5166364"/>
          </a:xfrm>
          <a:prstGeom prst="rect">
            <a:avLst/>
          </a:prstGeom>
        </p:spPr>
      </p:pic>
      <p:sp>
        <p:nvSpPr>
          <p:cNvPr id="58" name="Google Shape;58;p8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 preserve="1">
  <p:cSld name="1_Title + design 2">
    <p:bg>
      <p:bgPr>
        <a:solidFill>
          <a:schemeClr val="accen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B04CFF-6185-D667-959D-C0BEDAB44FE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93664"/>
          </a:solidFill>
          <a:ln>
            <a:solidFill>
              <a:srgbClr val="1936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A9A48C-A6E5-CF4C-1D51-711A9687AB8B}"/>
              </a:ext>
            </a:extLst>
          </p:cNvPr>
          <p:cNvSpPr/>
          <p:nvPr userDrawn="1"/>
        </p:nvSpPr>
        <p:spPr>
          <a:xfrm>
            <a:off x="349624" y="0"/>
            <a:ext cx="788894" cy="5143500"/>
          </a:xfrm>
          <a:prstGeom prst="rect">
            <a:avLst/>
          </a:prstGeom>
          <a:solidFill>
            <a:srgbClr val="007FB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Google Shape;58;p8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25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1_1_2_1">
    <p:bg>
      <p:bgPr>
        <a:solidFill>
          <a:srgbClr val="FDF3E5">
            <a:alpha val="29620"/>
          </a:srgbClr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/>
          <p:nvPr/>
        </p:nvSpPr>
        <p:spPr>
          <a:xfrm flipH="1">
            <a:off x="72" y="4198425"/>
            <a:ext cx="9143997" cy="945126"/>
          </a:xfrm>
          <a:custGeom>
            <a:avLst/>
            <a:gdLst/>
            <a:ahLst/>
            <a:cxnLst/>
            <a:rect l="l" t="t" r="r" b="b"/>
            <a:pathLst>
              <a:path w="29564" h="46535" extrusionOk="0">
                <a:moveTo>
                  <a:pt x="0" y="0"/>
                </a:moveTo>
                <a:lnTo>
                  <a:pt x="0" y="46534"/>
                </a:lnTo>
                <a:lnTo>
                  <a:pt x="29563" y="46534"/>
                </a:lnTo>
                <a:lnTo>
                  <a:pt x="29563" y="0"/>
                </a:lnTo>
                <a:close/>
              </a:path>
            </a:pathLst>
          </a:custGeom>
          <a:solidFill>
            <a:srgbClr val="007FB8"/>
          </a:solidFill>
          <a:ln>
            <a:solidFill>
              <a:srgbClr val="9CDDC8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ctrTitle"/>
          </p:nvPr>
        </p:nvSpPr>
        <p:spPr>
          <a:xfrm flipH="1">
            <a:off x="370239" y="1582225"/>
            <a:ext cx="5048700" cy="4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 b="0">
                <a:solidFill>
                  <a:srgbClr val="7030A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subTitle" idx="1"/>
          </p:nvPr>
        </p:nvSpPr>
        <p:spPr>
          <a:xfrm flipH="1">
            <a:off x="1458396" y="1942050"/>
            <a:ext cx="2872500" cy="3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 dirty="0"/>
          </a:p>
        </p:txBody>
      </p:sp>
      <p:sp>
        <p:nvSpPr>
          <p:cNvPr id="68" name="Google Shape;68;p11"/>
          <p:cNvSpPr/>
          <p:nvPr/>
        </p:nvSpPr>
        <p:spPr>
          <a:xfrm flipH="1">
            <a:off x="36" y="0"/>
            <a:ext cx="9144007" cy="4198425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193664"/>
          </a:solidFill>
          <a:ln>
            <a:solidFill>
              <a:srgbClr val="1936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" type="blank">
  <p:cSld name="BLANK">
    <p:bg>
      <p:bgPr>
        <a:solidFill>
          <a:srgbClr val="FDF3E5">
            <a:alpha val="29620"/>
          </a:srgbClr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Anton"/>
              <a:buNone/>
              <a:defRPr sz="2800" b="1">
                <a:solidFill>
                  <a:srgbClr val="565A97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4" r:id="rId3"/>
    <p:sldLayoutId id="2147483663" r:id="rId4"/>
    <p:sldLayoutId id="2147483657" r:id="rId5"/>
    <p:sldLayoutId id="2147483660" r:id="rId6"/>
  </p:sldLayoutIdLst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https://www.youtube.com/embed/xNJTxxO5wr4?feature=oembed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F7815D0-CEA4-4E3F-6CFF-55FB8F969630}"/>
              </a:ext>
            </a:extLst>
          </p:cNvPr>
          <p:cNvSpPr/>
          <p:nvPr/>
        </p:nvSpPr>
        <p:spPr>
          <a:xfrm>
            <a:off x="4013734" y="3407508"/>
            <a:ext cx="5139891" cy="17359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A07C49-89DB-DD66-4F3B-6AC6380646CF}"/>
              </a:ext>
            </a:extLst>
          </p:cNvPr>
          <p:cNvSpPr/>
          <p:nvPr/>
        </p:nvSpPr>
        <p:spPr>
          <a:xfrm>
            <a:off x="4013734" y="0"/>
            <a:ext cx="5139891" cy="3416968"/>
          </a:xfrm>
          <a:prstGeom prst="rect">
            <a:avLst/>
          </a:prstGeom>
          <a:solidFill>
            <a:srgbClr val="193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0B4981-716A-DB7C-8028-246EBB463ED1}"/>
              </a:ext>
            </a:extLst>
          </p:cNvPr>
          <p:cNvSpPr txBox="1"/>
          <p:nvPr/>
        </p:nvSpPr>
        <p:spPr>
          <a:xfrm>
            <a:off x="8766936" y="1496632"/>
            <a:ext cx="287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000" b="0" i="0" u="none" strike="noStrike" kern="0" cap="none" spc="0" normalizeH="0" baseline="100000" noProof="0" dirty="0">
                <a:ln>
                  <a:noFill/>
                </a:ln>
                <a:solidFill>
                  <a:srgbClr val="FD8E1B"/>
                </a:solidFill>
                <a:effectLst/>
                <a:uLnTx/>
                <a:uFillTx/>
                <a:latin typeface="Anton"/>
                <a:sym typeface="Anton"/>
              </a:rPr>
              <a:t>®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49400F-13B7-57DA-AF58-2CEDB615A853}"/>
              </a:ext>
            </a:extLst>
          </p:cNvPr>
          <p:cNvSpPr/>
          <p:nvPr/>
        </p:nvSpPr>
        <p:spPr>
          <a:xfrm>
            <a:off x="4011449" y="27508"/>
            <a:ext cx="5130266" cy="3416968"/>
          </a:xfrm>
          <a:prstGeom prst="rect">
            <a:avLst/>
          </a:prstGeom>
          <a:solidFill>
            <a:srgbClr val="193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3CA71C7-521C-5951-D80C-AA8B5A29B624}"/>
              </a:ext>
            </a:extLst>
          </p:cNvPr>
          <p:cNvGrpSpPr/>
          <p:nvPr/>
        </p:nvGrpSpPr>
        <p:grpSpPr>
          <a:xfrm>
            <a:off x="-237691" y="991402"/>
            <a:ext cx="6465236" cy="4161724"/>
            <a:chOff x="-237691" y="981777"/>
            <a:chExt cx="6465236" cy="41617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ECB0855-820C-075D-88AB-C87ED40A75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6042"/>
            <a:stretch/>
          </p:blipFill>
          <p:spPr>
            <a:xfrm>
              <a:off x="-237691" y="981777"/>
              <a:ext cx="3358460" cy="41617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30C36ED-A314-A302-F194-9137B62850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35656" b="41198"/>
            <a:stretch/>
          </p:blipFill>
          <p:spPr>
            <a:xfrm>
              <a:off x="1905717" y="1309201"/>
              <a:ext cx="2281718" cy="38342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16CCCACA-A264-1BB3-6806-049107B38A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38754"/>
            <a:stretch/>
          </p:blipFill>
          <p:spPr>
            <a:xfrm>
              <a:off x="2921190" y="1008276"/>
              <a:ext cx="3306355" cy="41352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A6334F-1A31-BC85-81DF-EEF43AC39B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466" b="41696"/>
            <a:stretch/>
          </p:blipFill>
          <p:spPr>
            <a:xfrm>
              <a:off x="-4891" y="1113769"/>
              <a:ext cx="2771883" cy="40297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4" name="Picture 13" descr="A black and white logo&#10;&#10;AI-generated content may be incorrect.">
            <a:extLst>
              <a:ext uri="{FF2B5EF4-FFF2-40B4-BE49-F238E27FC236}">
                <a16:creationId xmlns:a16="http://schemas.microsoft.com/office/drawing/2014/main" id="{8F369609-D9F4-CF40-6A16-715CCCC4812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8523"/>
          <a:stretch>
            <a:fillRect/>
          </a:stretch>
        </p:blipFill>
        <p:spPr>
          <a:xfrm>
            <a:off x="5027182" y="-27508"/>
            <a:ext cx="3399287" cy="2770461"/>
          </a:xfrm>
          <a:prstGeom prst="rect">
            <a:avLst/>
          </a:prstGeom>
        </p:spPr>
      </p:pic>
      <p:pic>
        <p:nvPicPr>
          <p:cNvPr id="17" name="Picture 1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574F992-B6E8-3391-6CCB-0DD9BB39BD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863" y="4666635"/>
            <a:ext cx="2249428" cy="4389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"/>
          <p:cNvSpPr txBox="1">
            <a:spLocks noGrp="1"/>
          </p:cNvSpPr>
          <p:nvPr>
            <p:ph type="subTitle" idx="1"/>
          </p:nvPr>
        </p:nvSpPr>
        <p:spPr>
          <a:xfrm rot="16200000">
            <a:off x="-2067242" y="2256598"/>
            <a:ext cx="5320395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>
                <a:ln w="12700">
                  <a:solidFill>
                    <a:srgbClr val="193664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itchFamily="2" charset="0"/>
              </a:rPr>
              <a:t>ASK  YOURSELF</a:t>
            </a:r>
            <a:endParaRPr sz="6000" dirty="0">
              <a:ln w="12700">
                <a:solidFill>
                  <a:srgbClr val="193664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ton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 dirty="0">
              <a:ln w="12700">
                <a:solidFill>
                  <a:srgbClr val="193664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nto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5E8192-B806-E488-C28A-DD0F588E26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41" b="2269"/>
          <a:stretch/>
        </p:blipFill>
        <p:spPr>
          <a:xfrm flipH="1">
            <a:off x="6862417" y="228383"/>
            <a:ext cx="2290727" cy="4915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9" name="Google Shape;239;p20"/>
          <p:cNvSpPr txBox="1">
            <a:spLocks noGrp="1"/>
          </p:cNvSpPr>
          <p:nvPr>
            <p:ph type="ctrTitle"/>
          </p:nvPr>
        </p:nvSpPr>
        <p:spPr>
          <a:xfrm>
            <a:off x="2995123" y="1178058"/>
            <a:ext cx="5641422" cy="10409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3F3F3"/>
                </a:solidFill>
              </a:rPr>
              <a:t>Do you like science?</a:t>
            </a:r>
            <a:endParaRPr sz="3600" dirty="0">
              <a:ln>
                <a:solidFill>
                  <a:sysClr val="windowText" lastClr="000000"/>
                </a:solidFill>
              </a:ln>
              <a:solidFill>
                <a:srgbClr val="F3F3F3"/>
              </a:solidFill>
            </a:endParaRPr>
          </a:p>
        </p:txBody>
      </p:sp>
      <p:pic>
        <p:nvPicPr>
          <p:cNvPr id="7" name="Graphic 6" descr="Right pointing backhand index outline">
            <a:extLst>
              <a:ext uri="{FF2B5EF4-FFF2-40B4-BE49-F238E27FC236}">
                <a16:creationId xmlns:a16="http://schemas.microsoft.com/office/drawing/2014/main" id="{29AE6BB2-5858-683B-D46E-F5CA0B412F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23183" y="2102493"/>
            <a:ext cx="587462" cy="587462"/>
          </a:xfrm>
          <a:prstGeom prst="rect">
            <a:avLst/>
          </a:prstGeom>
        </p:spPr>
      </p:pic>
      <p:sp>
        <p:nvSpPr>
          <p:cNvPr id="208" name="Google Shape;239;p20">
            <a:extLst>
              <a:ext uri="{FF2B5EF4-FFF2-40B4-BE49-F238E27FC236}">
                <a16:creationId xmlns:a16="http://schemas.microsoft.com/office/drawing/2014/main" id="{78243C18-9E07-4E28-BB7A-029DFA06A55D}"/>
              </a:ext>
            </a:extLst>
          </p:cNvPr>
          <p:cNvSpPr txBox="1">
            <a:spLocks/>
          </p:cNvSpPr>
          <p:nvPr/>
        </p:nvSpPr>
        <p:spPr>
          <a:xfrm>
            <a:off x="1901555" y="2989681"/>
            <a:ext cx="6951021" cy="104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nton"/>
              <a:buNone/>
              <a:defRPr sz="1200" b="0" i="0" u="none" strike="noStrike" cap="none">
                <a:solidFill>
                  <a:srgbClr val="7030A0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3F3F3"/>
                </a:solidFill>
              </a:rPr>
              <a:t>Do you like to work in a team?</a:t>
            </a:r>
          </a:p>
        </p:txBody>
      </p:sp>
      <p:pic>
        <p:nvPicPr>
          <p:cNvPr id="8" name="Graphic 7" descr="Right pointing backhand index outline">
            <a:extLst>
              <a:ext uri="{FF2B5EF4-FFF2-40B4-BE49-F238E27FC236}">
                <a16:creationId xmlns:a16="http://schemas.microsoft.com/office/drawing/2014/main" id="{62DDED62-4BA7-A4AB-C94C-C1315B6416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89748" y="1185513"/>
            <a:ext cx="587462" cy="587462"/>
          </a:xfrm>
          <a:prstGeom prst="rect">
            <a:avLst/>
          </a:prstGeom>
        </p:spPr>
      </p:pic>
      <p:pic>
        <p:nvPicPr>
          <p:cNvPr id="9" name="Graphic 8" descr="Right pointing backhand index outline">
            <a:extLst>
              <a:ext uri="{FF2B5EF4-FFF2-40B4-BE49-F238E27FC236}">
                <a16:creationId xmlns:a16="http://schemas.microsoft.com/office/drawing/2014/main" id="{1676CA4B-5023-D209-1DA8-4446DD55DD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9249" y="3001741"/>
            <a:ext cx="587462" cy="587462"/>
          </a:xfrm>
          <a:prstGeom prst="rect">
            <a:avLst/>
          </a:prstGeom>
        </p:spPr>
      </p:pic>
      <p:sp>
        <p:nvSpPr>
          <p:cNvPr id="209" name="Google Shape;239;p20">
            <a:extLst>
              <a:ext uri="{FF2B5EF4-FFF2-40B4-BE49-F238E27FC236}">
                <a16:creationId xmlns:a16="http://schemas.microsoft.com/office/drawing/2014/main" id="{30869C2B-7B46-403D-8DC0-D9DAB354D65B}"/>
              </a:ext>
            </a:extLst>
          </p:cNvPr>
          <p:cNvSpPr txBox="1">
            <a:spLocks/>
          </p:cNvSpPr>
          <p:nvPr/>
        </p:nvSpPr>
        <p:spPr>
          <a:xfrm>
            <a:off x="2412631" y="2090433"/>
            <a:ext cx="6381037" cy="104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nton"/>
              <a:buNone/>
              <a:defRPr sz="1200" b="0" i="0" u="none" strike="noStrike" cap="none">
                <a:solidFill>
                  <a:srgbClr val="7030A0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Josefin Sans"/>
              <a:buNone/>
              <a:defRPr sz="1600" b="1" i="0" u="none" strike="noStrike" cap="none">
                <a:solidFill>
                  <a:schemeClr val="accen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3F3F3"/>
                </a:solidFill>
              </a:rPr>
              <a:t>Do you like to problem solve?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3E4EFE-DB27-F9B4-27B3-0ADD52C93E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5997"/>
          <a:stretch/>
        </p:blipFill>
        <p:spPr>
          <a:xfrm>
            <a:off x="165140" y="3489896"/>
            <a:ext cx="4579552" cy="1782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94" name="Google Shape;494;p24"/>
          <p:cNvSpPr/>
          <p:nvPr/>
        </p:nvSpPr>
        <p:spPr>
          <a:xfrm>
            <a:off x="98" y="4048798"/>
            <a:ext cx="28596" cy="32"/>
          </a:xfrm>
          <a:custGeom>
            <a:avLst/>
            <a:gdLst/>
            <a:ahLst/>
            <a:cxnLst/>
            <a:rect l="l" t="t" r="r" b="b"/>
            <a:pathLst>
              <a:path w="893" h="1" fill="none" extrusionOk="0">
                <a:moveTo>
                  <a:pt x="0" y="1"/>
                </a:moveTo>
                <a:lnTo>
                  <a:pt x="892" y="1"/>
                </a:lnTo>
              </a:path>
            </a:pathLst>
          </a:custGeom>
          <a:noFill/>
          <a:ln w="3800" cap="flat" cmpd="sng">
            <a:solidFill>
              <a:srgbClr val="1F1F1F"/>
            </a:solidFill>
            <a:prstDash val="solid"/>
            <a:miter lim="89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5" name="Google Shape;495;p24"/>
          <p:cNvSpPr txBox="1"/>
          <p:nvPr/>
        </p:nvSpPr>
        <p:spPr>
          <a:xfrm>
            <a:off x="1866709" y="821508"/>
            <a:ext cx="2281543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ts val="17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>
                <a:ln w="3175">
                  <a:noFill/>
                </a:ln>
                <a:solidFill>
                  <a:schemeClr val="bg2"/>
                </a:solidFill>
                <a:latin typeface="Arial" panose="020B0604020202020204" pitchFamily="34" charset="0"/>
                <a:ea typeface="Advent Pro"/>
                <a:cs typeface="Arial" panose="020B0604020202020204" pitchFamily="34" charset="0"/>
                <a:sym typeface="Advent Pro"/>
              </a:rPr>
              <a:t>Form your team</a:t>
            </a:r>
            <a:endParaRPr sz="2000" b="1" dirty="0">
              <a:ln w="3175">
                <a:noFill/>
              </a:ln>
              <a:solidFill>
                <a:schemeClr val="bg2"/>
              </a:solidFill>
              <a:latin typeface="Arial" panose="020B0604020202020204" pitchFamily="34" charset="0"/>
              <a:ea typeface="Advent Pro"/>
              <a:cs typeface="Arial" panose="020B0604020202020204" pitchFamily="34" charset="0"/>
              <a:sym typeface="Advent Pro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95145E-88BF-CE10-E5E6-719744B0CA46}"/>
              </a:ext>
            </a:extLst>
          </p:cNvPr>
          <p:cNvGrpSpPr/>
          <p:nvPr/>
        </p:nvGrpSpPr>
        <p:grpSpPr>
          <a:xfrm>
            <a:off x="3938995" y="1128159"/>
            <a:ext cx="2361541" cy="1929002"/>
            <a:chOff x="3689825" y="1867600"/>
            <a:chExt cx="2499009" cy="2111069"/>
          </a:xfrm>
        </p:grpSpPr>
        <p:sp>
          <p:nvSpPr>
            <p:cNvPr id="498" name="Google Shape;498;p24"/>
            <p:cNvSpPr/>
            <p:nvPr/>
          </p:nvSpPr>
          <p:spPr>
            <a:xfrm>
              <a:off x="4047102" y="1867600"/>
              <a:ext cx="1784480" cy="2111069"/>
            </a:xfrm>
            <a:custGeom>
              <a:avLst/>
              <a:gdLst/>
              <a:ahLst/>
              <a:cxnLst/>
              <a:rect l="l" t="t" r="r" b="b"/>
              <a:pathLst>
                <a:path w="31937" h="37782" extrusionOk="0">
                  <a:moveTo>
                    <a:pt x="5016" y="728"/>
                  </a:moveTo>
                  <a:cubicBezTo>
                    <a:pt x="8561" y="728"/>
                    <a:pt x="15467" y="6766"/>
                    <a:pt x="21285" y="15244"/>
                  </a:cubicBezTo>
                  <a:cubicBezTo>
                    <a:pt x="27906" y="24895"/>
                    <a:pt x="31065" y="34721"/>
                    <a:pt x="28182" y="36699"/>
                  </a:cubicBezTo>
                  <a:cubicBezTo>
                    <a:pt x="27832" y="36939"/>
                    <a:pt x="27406" y="37054"/>
                    <a:pt x="26916" y="37054"/>
                  </a:cubicBezTo>
                  <a:cubicBezTo>
                    <a:pt x="23371" y="37054"/>
                    <a:pt x="16469" y="31018"/>
                    <a:pt x="10652" y="22539"/>
                  </a:cubicBezTo>
                  <a:cubicBezTo>
                    <a:pt x="4027" y="12887"/>
                    <a:pt x="867" y="3062"/>
                    <a:pt x="3750" y="1084"/>
                  </a:cubicBezTo>
                  <a:cubicBezTo>
                    <a:pt x="4098" y="845"/>
                    <a:pt x="4527" y="728"/>
                    <a:pt x="5016" y="728"/>
                  </a:cubicBezTo>
                  <a:close/>
                  <a:moveTo>
                    <a:pt x="4965" y="0"/>
                  </a:moveTo>
                  <a:cubicBezTo>
                    <a:pt x="4337" y="0"/>
                    <a:pt x="3785" y="152"/>
                    <a:pt x="3326" y="467"/>
                  </a:cubicBezTo>
                  <a:cubicBezTo>
                    <a:pt x="0" y="2751"/>
                    <a:pt x="2944" y="12634"/>
                    <a:pt x="10035" y="22963"/>
                  </a:cubicBezTo>
                  <a:cubicBezTo>
                    <a:pt x="16144" y="31869"/>
                    <a:pt x="23050" y="37781"/>
                    <a:pt x="26971" y="37781"/>
                  </a:cubicBezTo>
                  <a:cubicBezTo>
                    <a:pt x="27595" y="37781"/>
                    <a:pt x="28149" y="37630"/>
                    <a:pt x="28607" y="37316"/>
                  </a:cubicBezTo>
                  <a:cubicBezTo>
                    <a:pt x="31936" y="35031"/>
                    <a:pt x="28990" y="25153"/>
                    <a:pt x="21902" y="14819"/>
                  </a:cubicBezTo>
                  <a:cubicBezTo>
                    <a:pt x="15793" y="5915"/>
                    <a:pt x="8887" y="0"/>
                    <a:pt x="4965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499" name="Google Shape;499;p24"/>
            <p:cNvSpPr/>
            <p:nvPr/>
          </p:nvSpPr>
          <p:spPr>
            <a:xfrm>
              <a:off x="3689825" y="2520852"/>
              <a:ext cx="2499009" cy="804712"/>
            </a:xfrm>
            <a:custGeom>
              <a:avLst/>
              <a:gdLst/>
              <a:ahLst/>
              <a:cxnLst/>
              <a:rect l="l" t="t" r="r" b="b"/>
              <a:pathLst>
                <a:path w="44725" h="14402" extrusionOk="0">
                  <a:moveTo>
                    <a:pt x="21686" y="749"/>
                  </a:moveTo>
                  <a:cubicBezTo>
                    <a:pt x="21933" y="749"/>
                    <a:pt x="22179" y="749"/>
                    <a:pt x="22429" y="754"/>
                  </a:cubicBezTo>
                  <a:cubicBezTo>
                    <a:pt x="28258" y="814"/>
                    <a:pt x="33728" y="1572"/>
                    <a:pt x="37830" y="2894"/>
                  </a:cubicBezTo>
                  <a:cubicBezTo>
                    <a:pt x="41739" y="4151"/>
                    <a:pt x="43970" y="5803"/>
                    <a:pt x="43956" y="7424"/>
                  </a:cubicBezTo>
                  <a:cubicBezTo>
                    <a:pt x="43937" y="9045"/>
                    <a:pt x="41671" y="10647"/>
                    <a:pt x="37739" y="11826"/>
                  </a:cubicBezTo>
                  <a:cubicBezTo>
                    <a:pt x="33789" y="13007"/>
                    <a:pt x="28592" y="13651"/>
                    <a:pt x="23048" y="13651"/>
                  </a:cubicBezTo>
                  <a:cubicBezTo>
                    <a:pt x="22798" y="13651"/>
                    <a:pt x="22547" y="13650"/>
                    <a:pt x="22296" y="13647"/>
                  </a:cubicBezTo>
                  <a:cubicBezTo>
                    <a:pt x="16462" y="13587"/>
                    <a:pt x="10992" y="12829"/>
                    <a:pt x="6894" y="11507"/>
                  </a:cubicBezTo>
                  <a:cubicBezTo>
                    <a:pt x="2985" y="10249"/>
                    <a:pt x="750" y="8598"/>
                    <a:pt x="769" y="6981"/>
                  </a:cubicBezTo>
                  <a:cubicBezTo>
                    <a:pt x="784" y="5359"/>
                    <a:pt x="3050" y="3754"/>
                    <a:pt x="6985" y="2575"/>
                  </a:cubicBezTo>
                  <a:cubicBezTo>
                    <a:pt x="10936" y="1394"/>
                    <a:pt x="16133" y="749"/>
                    <a:pt x="21686" y="749"/>
                  </a:cubicBezTo>
                  <a:close/>
                  <a:moveTo>
                    <a:pt x="21723" y="0"/>
                  </a:moveTo>
                  <a:cubicBezTo>
                    <a:pt x="16081" y="0"/>
                    <a:pt x="10797" y="652"/>
                    <a:pt x="6770" y="1859"/>
                  </a:cubicBezTo>
                  <a:cubicBezTo>
                    <a:pt x="2436" y="3155"/>
                    <a:pt x="38" y="4973"/>
                    <a:pt x="19" y="6973"/>
                  </a:cubicBezTo>
                  <a:cubicBezTo>
                    <a:pt x="0" y="8973"/>
                    <a:pt x="2356" y="10836"/>
                    <a:pt x="6663" y="12223"/>
                  </a:cubicBezTo>
                  <a:cubicBezTo>
                    <a:pt x="10833" y="13564"/>
                    <a:pt x="16383" y="14337"/>
                    <a:pt x="22288" y="14397"/>
                  </a:cubicBezTo>
                  <a:cubicBezTo>
                    <a:pt x="22538" y="14401"/>
                    <a:pt x="22784" y="14401"/>
                    <a:pt x="23034" y="14401"/>
                  </a:cubicBezTo>
                  <a:cubicBezTo>
                    <a:pt x="28660" y="14401"/>
                    <a:pt x="33933" y="13746"/>
                    <a:pt x="37952" y="12541"/>
                  </a:cubicBezTo>
                  <a:cubicBezTo>
                    <a:pt x="42285" y="11246"/>
                    <a:pt x="44683" y="9431"/>
                    <a:pt x="44702" y="7431"/>
                  </a:cubicBezTo>
                  <a:cubicBezTo>
                    <a:pt x="44725" y="5431"/>
                    <a:pt x="42365" y="3567"/>
                    <a:pt x="38057" y="2181"/>
                  </a:cubicBezTo>
                  <a:cubicBezTo>
                    <a:pt x="33887" y="836"/>
                    <a:pt x="28338" y="64"/>
                    <a:pt x="22436" y="4"/>
                  </a:cubicBezTo>
                  <a:cubicBezTo>
                    <a:pt x="22198" y="1"/>
                    <a:pt x="21960" y="0"/>
                    <a:pt x="2172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00" name="Google Shape;500;p24"/>
            <p:cNvSpPr/>
            <p:nvPr/>
          </p:nvSpPr>
          <p:spPr>
            <a:xfrm>
              <a:off x="4036932" y="1941915"/>
              <a:ext cx="1804763" cy="1962498"/>
            </a:xfrm>
            <a:custGeom>
              <a:avLst/>
              <a:gdLst/>
              <a:ahLst/>
              <a:cxnLst/>
              <a:rect l="l" t="t" r="r" b="b"/>
              <a:pathLst>
                <a:path w="32300" h="35123" extrusionOk="0">
                  <a:moveTo>
                    <a:pt x="28702" y="743"/>
                  </a:moveTo>
                  <a:cubicBezTo>
                    <a:pt x="29368" y="743"/>
                    <a:pt x="29906" y="910"/>
                    <a:pt x="30296" y="1246"/>
                  </a:cubicBezTo>
                  <a:cubicBezTo>
                    <a:pt x="31520" y="2307"/>
                    <a:pt x="31277" y="5076"/>
                    <a:pt x="29630" y="8837"/>
                  </a:cubicBezTo>
                  <a:cubicBezTo>
                    <a:pt x="27899" y="12781"/>
                    <a:pt x="24842" y="17379"/>
                    <a:pt x="21020" y="21785"/>
                  </a:cubicBezTo>
                  <a:cubicBezTo>
                    <a:pt x="17201" y="26190"/>
                    <a:pt x="13080" y="29869"/>
                    <a:pt x="9417" y="32141"/>
                  </a:cubicBezTo>
                  <a:cubicBezTo>
                    <a:pt x="7038" y="33616"/>
                    <a:pt x="5024" y="34379"/>
                    <a:pt x="3595" y="34379"/>
                  </a:cubicBezTo>
                  <a:cubicBezTo>
                    <a:pt x="2929" y="34379"/>
                    <a:pt x="2390" y="34213"/>
                    <a:pt x="2000" y="33876"/>
                  </a:cubicBezTo>
                  <a:cubicBezTo>
                    <a:pt x="777" y="32815"/>
                    <a:pt x="1019" y="30050"/>
                    <a:pt x="2671" y="26288"/>
                  </a:cubicBezTo>
                  <a:cubicBezTo>
                    <a:pt x="4402" y="22342"/>
                    <a:pt x="7459" y="17743"/>
                    <a:pt x="11277" y="13337"/>
                  </a:cubicBezTo>
                  <a:cubicBezTo>
                    <a:pt x="15099" y="8933"/>
                    <a:pt x="19217" y="5254"/>
                    <a:pt x="22880" y="2982"/>
                  </a:cubicBezTo>
                  <a:cubicBezTo>
                    <a:pt x="25258" y="1508"/>
                    <a:pt x="27273" y="743"/>
                    <a:pt x="28702" y="743"/>
                  </a:cubicBezTo>
                  <a:close/>
                  <a:moveTo>
                    <a:pt x="28711" y="0"/>
                  </a:moveTo>
                  <a:cubicBezTo>
                    <a:pt x="27115" y="0"/>
                    <a:pt x="24989" y="793"/>
                    <a:pt x="22485" y="2349"/>
                  </a:cubicBezTo>
                  <a:cubicBezTo>
                    <a:pt x="18762" y="4655"/>
                    <a:pt x="14581" y="8387"/>
                    <a:pt x="10712" y="12846"/>
                  </a:cubicBezTo>
                  <a:cubicBezTo>
                    <a:pt x="6845" y="17307"/>
                    <a:pt x="3743" y="21974"/>
                    <a:pt x="1985" y="25986"/>
                  </a:cubicBezTo>
                  <a:cubicBezTo>
                    <a:pt x="167" y="30129"/>
                    <a:pt x="0" y="33133"/>
                    <a:pt x="1512" y="34440"/>
                  </a:cubicBezTo>
                  <a:cubicBezTo>
                    <a:pt x="2038" y="34899"/>
                    <a:pt x="2735" y="35122"/>
                    <a:pt x="3588" y="35122"/>
                  </a:cubicBezTo>
                  <a:cubicBezTo>
                    <a:pt x="5182" y="35122"/>
                    <a:pt x="7308" y="34330"/>
                    <a:pt x="9815" y="32778"/>
                  </a:cubicBezTo>
                  <a:cubicBezTo>
                    <a:pt x="13539" y="30467"/>
                    <a:pt x="17717" y="26739"/>
                    <a:pt x="21584" y="22278"/>
                  </a:cubicBezTo>
                  <a:cubicBezTo>
                    <a:pt x="25455" y="17815"/>
                    <a:pt x="28553" y="13148"/>
                    <a:pt x="30315" y="9137"/>
                  </a:cubicBezTo>
                  <a:cubicBezTo>
                    <a:pt x="32130" y="4993"/>
                    <a:pt x="32300" y="1993"/>
                    <a:pt x="30789" y="683"/>
                  </a:cubicBezTo>
                  <a:cubicBezTo>
                    <a:pt x="30263" y="226"/>
                    <a:pt x="29562" y="0"/>
                    <a:pt x="287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01" name="Google Shape;501;p24"/>
            <p:cNvSpPr/>
            <p:nvPr/>
          </p:nvSpPr>
          <p:spPr>
            <a:xfrm>
              <a:off x="4774953" y="2758886"/>
              <a:ext cx="328768" cy="328769"/>
            </a:xfrm>
            <a:custGeom>
              <a:avLst/>
              <a:gdLst/>
              <a:ahLst/>
              <a:cxnLst/>
              <a:rect l="l" t="t" r="r" b="b"/>
              <a:pathLst>
                <a:path w="5884" h="5884" extrusionOk="0">
                  <a:moveTo>
                    <a:pt x="2941" y="1"/>
                  </a:moveTo>
                  <a:cubicBezTo>
                    <a:pt x="1315" y="1"/>
                    <a:pt x="1" y="1315"/>
                    <a:pt x="1" y="2940"/>
                  </a:cubicBezTo>
                  <a:cubicBezTo>
                    <a:pt x="1" y="4566"/>
                    <a:pt x="1315" y="5884"/>
                    <a:pt x="2941" y="5884"/>
                  </a:cubicBezTo>
                  <a:cubicBezTo>
                    <a:pt x="4565" y="5884"/>
                    <a:pt x="5883" y="4566"/>
                    <a:pt x="5883" y="2940"/>
                  </a:cubicBezTo>
                  <a:cubicBezTo>
                    <a:pt x="5883" y="1315"/>
                    <a:pt x="4565" y="1"/>
                    <a:pt x="2941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03" name="Google Shape;503;p24"/>
            <p:cNvSpPr/>
            <p:nvPr/>
          </p:nvSpPr>
          <p:spPr>
            <a:xfrm>
              <a:off x="5548886" y="3584932"/>
              <a:ext cx="265909" cy="265686"/>
            </a:xfrm>
            <a:custGeom>
              <a:avLst/>
              <a:gdLst/>
              <a:ahLst/>
              <a:cxnLst/>
              <a:rect l="l" t="t" r="r" b="b"/>
              <a:pathLst>
                <a:path w="4759" h="4755" extrusionOk="0">
                  <a:moveTo>
                    <a:pt x="2380" y="0"/>
                  </a:moveTo>
                  <a:cubicBezTo>
                    <a:pt x="1065" y="0"/>
                    <a:pt x="0" y="1065"/>
                    <a:pt x="0" y="2379"/>
                  </a:cubicBezTo>
                  <a:cubicBezTo>
                    <a:pt x="0" y="3690"/>
                    <a:pt x="1065" y="4754"/>
                    <a:pt x="2380" y="4754"/>
                  </a:cubicBezTo>
                  <a:cubicBezTo>
                    <a:pt x="3694" y="4754"/>
                    <a:pt x="4759" y="3690"/>
                    <a:pt x="4759" y="2379"/>
                  </a:cubicBezTo>
                  <a:cubicBezTo>
                    <a:pt x="4759" y="1065"/>
                    <a:pt x="3694" y="0"/>
                    <a:pt x="23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05" name="Google Shape;505;p24"/>
            <p:cNvSpPr/>
            <p:nvPr/>
          </p:nvSpPr>
          <p:spPr>
            <a:xfrm>
              <a:off x="3875616" y="3023461"/>
              <a:ext cx="265686" cy="265909"/>
            </a:xfrm>
            <a:custGeom>
              <a:avLst/>
              <a:gdLst/>
              <a:ahLst/>
              <a:cxnLst/>
              <a:rect l="l" t="t" r="r" b="b"/>
              <a:pathLst>
                <a:path w="4755" h="4759" extrusionOk="0">
                  <a:moveTo>
                    <a:pt x="2380" y="1"/>
                  </a:moveTo>
                  <a:cubicBezTo>
                    <a:pt x="1065" y="1"/>
                    <a:pt x="1" y="1065"/>
                    <a:pt x="1" y="2380"/>
                  </a:cubicBezTo>
                  <a:cubicBezTo>
                    <a:pt x="1" y="3694"/>
                    <a:pt x="1065" y="4759"/>
                    <a:pt x="2380" y="4759"/>
                  </a:cubicBezTo>
                  <a:cubicBezTo>
                    <a:pt x="3690" y="4759"/>
                    <a:pt x="4755" y="3694"/>
                    <a:pt x="4755" y="2380"/>
                  </a:cubicBezTo>
                  <a:cubicBezTo>
                    <a:pt x="4755" y="1065"/>
                    <a:pt x="3690" y="1"/>
                    <a:pt x="2380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07" name="Google Shape;507;p24"/>
            <p:cNvSpPr/>
            <p:nvPr/>
          </p:nvSpPr>
          <p:spPr>
            <a:xfrm>
              <a:off x="5145975" y="1976838"/>
              <a:ext cx="265965" cy="265853"/>
            </a:xfrm>
            <a:custGeom>
              <a:avLst/>
              <a:gdLst/>
              <a:ahLst/>
              <a:cxnLst/>
              <a:rect l="l" t="t" r="r" b="b"/>
              <a:pathLst>
                <a:path w="4760" h="4758" extrusionOk="0">
                  <a:moveTo>
                    <a:pt x="2380" y="0"/>
                  </a:moveTo>
                  <a:cubicBezTo>
                    <a:pt x="1069" y="0"/>
                    <a:pt x="1" y="1069"/>
                    <a:pt x="1" y="2379"/>
                  </a:cubicBezTo>
                  <a:cubicBezTo>
                    <a:pt x="1" y="3694"/>
                    <a:pt x="1069" y="4758"/>
                    <a:pt x="2380" y="4758"/>
                  </a:cubicBezTo>
                  <a:cubicBezTo>
                    <a:pt x="3694" y="4758"/>
                    <a:pt x="4759" y="3694"/>
                    <a:pt x="4759" y="2379"/>
                  </a:cubicBezTo>
                  <a:cubicBezTo>
                    <a:pt x="4759" y="1069"/>
                    <a:pt x="3694" y="0"/>
                    <a:pt x="238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</p:grpSp>
      <p:sp>
        <p:nvSpPr>
          <p:cNvPr id="510" name="Google Shape;510;p24"/>
          <p:cNvSpPr txBox="1"/>
          <p:nvPr/>
        </p:nvSpPr>
        <p:spPr>
          <a:xfrm>
            <a:off x="1929897" y="383555"/>
            <a:ext cx="21054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200" dirty="0">
                <a:solidFill>
                  <a:schemeClr val="accent6"/>
                </a:solidFill>
                <a:latin typeface="Anton" pitchFamily="2" charset="0"/>
                <a:ea typeface="Anton"/>
                <a:cs typeface="Anton"/>
                <a:sym typeface="Anton"/>
              </a:rPr>
              <a:t>STEP ONE</a:t>
            </a:r>
            <a:endParaRPr sz="3200" dirty="0">
              <a:solidFill>
                <a:schemeClr val="accent6"/>
              </a:solidFill>
              <a:latin typeface="Anton" pitchFamily="2" charset="0"/>
              <a:ea typeface="Anton"/>
              <a:cs typeface="Anton"/>
              <a:sym typeface="Anton"/>
            </a:endParaRPr>
          </a:p>
        </p:txBody>
      </p:sp>
      <p:grpSp>
        <p:nvGrpSpPr>
          <p:cNvPr id="512" name="Google Shape;512;p24"/>
          <p:cNvGrpSpPr/>
          <p:nvPr/>
        </p:nvGrpSpPr>
        <p:grpSpPr>
          <a:xfrm>
            <a:off x="5738754" y="77199"/>
            <a:ext cx="1061029" cy="852581"/>
            <a:chOff x="1190625" y="1085500"/>
            <a:chExt cx="5228350" cy="3537250"/>
          </a:xfrm>
          <a:solidFill>
            <a:srgbClr val="193664"/>
          </a:solidFill>
        </p:grpSpPr>
        <p:sp>
          <p:nvSpPr>
            <p:cNvPr id="513" name="Google Shape;513;p24"/>
            <p:cNvSpPr/>
            <p:nvPr/>
          </p:nvSpPr>
          <p:spPr>
            <a:xfrm>
              <a:off x="1190625" y="1085500"/>
              <a:ext cx="5228350" cy="3537250"/>
            </a:xfrm>
            <a:custGeom>
              <a:avLst/>
              <a:gdLst/>
              <a:ahLst/>
              <a:cxnLst/>
              <a:rect l="l" t="t" r="r" b="b"/>
              <a:pathLst>
                <a:path w="209134" h="141490" extrusionOk="0">
                  <a:moveTo>
                    <a:pt x="132274" y="6128"/>
                  </a:moveTo>
                  <a:cubicBezTo>
                    <a:pt x="133965" y="6152"/>
                    <a:pt x="135337" y="7525"/>
                    <a:pt x="135337" y="9191"/>
                  </a:cubicBezTo>
                  <a:lnTo>
                    <a:pt x="135337" y="70757"/>
                  </a:lnTo>
                  <a:lnTo>
                    <a:pt x="135337" y="132274"/>
                  </a:lnTo>
                  <a:cubicBezTo>
                    <a:pt x="135337" y="132274"/>
                    <a:pt x="135337" y="132274"/>
                    <a:pt x="135337" y="132299"/>
                  </a:cubicBezTo>
                  <a:cubicBezTo>
                    <a:pt x="135337" y="133990"/>
                    <a:pt x="133965" y="135363"/>
                    <a:pt x="132274" y="135363"/>
                  </a:cubicBezTo>
                  <a:lnTo>
                    <a:pt x="76860" y="135363"/>
                  </a:lnTo>
                  <a:cubicBezTo>
                    <a:pt x="75168" y="135363"/>
                    <a:pt x="73796" y="133990"/>
                    <a:pt x="73796" y="132299"/>
                  </a:cubicBezTo>
                  <a:lnTo>
                    <a:pt x="73796" y="73821"/>
                  </a:lnTo>
                  <a:lnTo>
                    <a:pt x="126147" y="73821"/>
                  </a:lnTo>
                  <a:cubicBezTo>
                    <a:pt x="127838" y="73821"/>
                    <a:pt x="129210" y="72424"/>
                    <a:pt x="129210" y="70757"/>
                  </a:cubicBezTo>
                  <a:cubicBezTo>
                    <a:pt x="129210" y="69066"/>
                    <a:pt x="127838" y="67694"/>
                    <a:pt x="126147" y="67694"/>
                  </a:cubicBezTo>
                  <a:lnTo>
                    <a:pt x="73796" y="67694"/>
                  </a:lnTo>
                  <a:lnTo>
                    <a:pt x="73796" y="9191"/>
                  </a:lnTo>
                  <a:cubicBezTo>
                    <a:pt x="73796" y="7525"/>
                    <a:pt x="75168" y="6152"/>
                    <a:pt x="76860" y="6128"/>
                  </a:cubicBezTo>
                  <a:close/>
                  <a:moveTo>
                    <a:pt x="9191" y="1"/>
                  </a:moveTo>
                  <a:cubicBezTo>
                    <a:pt x="4117" y="1"/>
                    <a:pt x="0" y="4143"/>
                    <a:pt x="0" y="9191"/>
                  </a:cubicBezTo>
                  <a:lnTo>
                    <a:pt x="0" y="60121"/>
                  </a:lnTo>
                  <a:cubicBezTo>
                    <a:pt x="0" y="61812"/>
                    <a:pt x="1372" y="63184"/>
                    <a:pt x="3064" y="63184"/>
                  </a:cubicBezTo>
                  <a:cubicBezTo>
                    <a:pt x="4755" y="63184"/>
                    <a:pt x="6127" y="61812"/>
                    <a:pt x="6127" y="60121"/>
                  </a:cubicBezTo>
                  <a:lnTo>
                    <a:pt x="6127" y="9191"/>
                  </a:lnTo>
                  <a:cubicBezTo>
                    <a:pt x="6127" y="7500"/>
                    <a:pt x="7500" y="6128"/>
                    <a:pt x="9191" y="6128"/>
                  </a:cubicBezTo>
                  <a:lnTo>
                    <a:pt x="64605" y="6128"/>
                  </a:lnTo>
                  <a:cubicBezTo>
                    <a:pt x="66296" y="6128"/>
                    <a:pt x="67669" y="7500"/>
                    <a:pt x="67669" y="9191"/>
                  </a:cubicBezTo>
                  <a:cubicBezTo>
                    <a:pt x="67669" y="9216"/>
                    <a:pt x="67669" y="9216"/>
                    <a:pt x="67669" y="9216"/>
                  </a:cubicBezTo>
                  <a:lnTo>
                    <a:pt x="67669" y="67694"/>
                  </a:lnTo>
                  <a:lnTo>
                    <a:pt x="9191" y="67694"/>
                  </a:lnTo>
                  <a:cubicBezTo>
                    <a:pt x="4117" y="67694"/>
                    <a:pt x="0" y="71811"/>
                    <a:pt x="0" y="76885"/>
                  </a:cubicBezTo>
                  <a:lnTo>
                    <a:pt x="0" y="132299"/>
                  </a:lnTo>
                  <a:cubicBezTo>
                    <a:pt x="0" y="137348"/>
                    <a:pt x="4117" y="141490"/>
                    <a:pt x="9191" y="141490"/>
                  </a:cubicBezTo>
                  <a:lnTo>
                    <a:pt x="60120" y="141490"/>
                  </a:lnTo>
                  <a:cubicBezTo>
                    <a:pt x="61811" y="141490"/>
                    <a:pt x="63184" y="140117"/>
                    <a:pt x="63184" y="138426"/>
                  </a:cubicBezTo>
                  <a:cubicBezTo>
                    <a:pt x="63184" y="136735"/>
                    <a:pt x="61811" y="135363"/>
                    <a:pt x="60120" y="135363"/>
                  </a:cubicBezTo>
                  <a:lnTo>
                    <a:pt x="9191" y="135363"/>
                  </a:lnTo>
                  <a:cubicBezTo>
                    <a:pt x="7500" y="135363"/>
                    <a:pt x="6127" y="133990"/>
                    <a:pt x="6127" y="132299"/>
                  </a:cubicBezTo>
                  <a:lnTo>
                    <a:pt x="6127" y="76885"/>
                  </a:lnTo>
                  <a:cubicBezTo>
                    <a:pt x="6127" y="75194"/>
                    <a:pt x="7500" y="73821"/>
                    <a:pt x="9191" y="73821"/>
                  </a:cubicBezTo>
                  <a:lnTo>
                    <a:pt x="67669" y="73821"/>
                  </a:lnTo>
                  <a:lnTo>
                    <a:pt x="67669" y="132299"/>
                  </a:lnTo>
                  <a:cubicBezTo>
                    <a:pt x="67669" y="137348"/>
                    <a:pt x="71786" y="141490"/>
                    <a:pt x="76860" y="141490"/>
                  </a:cubicBezTo>
                  <a:lnTo>
                    <a:pt x="132274" y="141490"/>
                  </a:lnTo>
                  <a:cubicBezTo>
                    <a:pt x="134627" y="141490"/>
                    <a:pt x="136783" y="140583"/>
                    <a:pt x="138401" y="139137"/>
                  </a:cubicBezTo>
                  <a:cubicBezTo>
                    <a:pt x="140092" y="140632"/>
                    <a:pt x="142249" y="141490"/>
                    <a:pt x="144528" y="141490"/>
                  </a:cubicBezTo>
                  <a:lnTo>
                    <a:pt x="199943" y="141490"/>
                  </a:lnTo>
                  <a:cubicBezTo>
                    <a:pt x="202418" y="141465"/>
                    <a:pt x="204722" y="140509"/>
                    <a:pt x="206462" y="138794"/>
                  </a:cubicBezTo>
                  <a:cubicBezTo>
                    <a:pt x="208178" y="137054"/>
                    <a:pt x="209133" y="134750"/>
                    <a:pt x="209133" y="132299"/>
                  </a:cubicBezTo>
                  <a:lnTo>
                    <a:pt x="209133" y="76885"/>
                  </a:lnTo>
                  <a:cubicBezTo>
                    <a:pt x="209133" y="74581"/>
                    <a:pt x="208300" y="72449"/>
                    <a:pt x="206781" y="70757"/>
                  </a:cubicBezTo>
                  <a:cubicBezTo>
                    <a:pt x="208251" y="69115"/>
                    <a:pt x="209133" y="66983"/>
                    <a:pt x="209133" y="64630"/>
                  </a:cubicBezTo>
                  <a:lnTo>
                    <a:pt x="209133" y="9191"/>
                  </a:lnTo>
                  <a:cubicBezTo>
                    <a:pt x="209133" y="4143"/>
                    <a:pt x="205016" y="1"/>
                    <a:pt x="199943" y="1"/>
                  </a:cubicBezTo>
                  <a:lnTo>
                    <a:pt x="149847" y="1"/>
                  </a:lnTo>
                  <a:cubicBezTo>
                    <a:pt x="148156" y="1"/>
                    <a:pt x="146783" y="1373"/>
                    <a:pt x="146783" y="3064"/>
                  </a:cubicBezTo>
                  <a:cubicBezTo>
                    <a:pt x="146783" y="4755"/>
                    <a:pt x="148156" y="6128"/>
                    <a:pt x="149847" y="6128"/>
                  </a:cubicBezTo>
                  <a:lnTo>
                    <a:pt x="199943" y="6128"/>
                  </a:lnTo>
                  <a:cubicBezTo>
                    <a:pt x="201634" y="6128"/>
                    <a:pt x="203006" y="7500"/>
                    <a:pt x="203006" y="9191"/>
                  </a:cubicBezTo>
                  <a:lnTo>
                    <a:pt x="203006" y="64630"/>
                  </a:lnTo>
                  <a:cubicBezTo>
                    <a:pt x="203006" y="66297"/>
                    <a:pt x="201634" y="67694"/>
                    <a:pt x="199943" y="67694"/>
                  </a:cubicBezTo>
                  <a:lnTo>
                    <a:pt x="150655" y="67694"/>
                  </a:lnTo>
                  <a:cubicBezTo>
                    <a:pt x="148964" y="67694"/>
                    <a:pt x="147592" y="69066"/>
                    <a:pt x="147592" y="70757"/>
                  </a:cubicBezTo>
                  <a:cubicBezTo>
                    <a:pt x="147592" y="72424"/>
                    <a:pt x="148964" y="73821"/>
                    <a:pt x="150655" y="73821"/>
                  </a:cubicBezTo>
                  <a:lnTo>
                    <a:pt x="199943" y="73821"/>
                  </a:lnTo>
                  <a:cubicBezTo>
                    <a:pt x="201634" y="73821"/>
                    <a:pt x="203006" y="75194"/>
                    <a:pt x="203006" y="76885"/>
                  </a:cubicBezTo>
                  <a:lnTo>
                    <a:pt x="203006" y="132299"/>
                  </a:lnTo>
                  <a:cubicBezTo>
                    <a:pt x="203006" y="133966"/>
                    <a:pt x="201634" y="135338"/>
                    <a:pt x="199943" y="135363"/>
                  </a:cubicBezTo>
                  <a:lnTo>
                    <a:pt x="144528" y="135363"/>
                  </a:lnTo>
                  <a:cubicBezTo>
                    <a:pt x="142862" y="135338"/>
                    <a:pt x="141489" y="133990"/>
                    <a:pt x="141465" y="132299"/>
                  </a:cubicBezTo>
                  <a:lnTo>
                    <a:pt x="141465" y="70757"/>
                  </a:lnTo>
                  <a:cubicBezTo>
                    <a:pt x="141465" y="70733"/>
                    <a:pt x="141465" y="70733"/>
                    <a:pt x="141465" y="70733"/>
                  </a:cubicBezTo>
                  <a:lnTo>
                    <a:pt x="141465" y="9191"/>
                  </a:lnTo>
                  <a:cubicBezTo>
                    <a:pt x="141465" y="6741"/>
                    <a:pt x="140509" y="4437"/>
                    <a:pt x="138769" y="2697"/>
                  </a:cubicBezTo>
                  <a:cubicBezTo>
                    <a:pt x="137029" y="981"/>
                    <a:pt x="134725" y="1"/>
                    <a:pt x="132274" y="1"/>
                  </a:cubicBezTo>
                  <a:lnTo>
                    <a:pt x="76860" y="1"/>
                  </a:lnTo>
                  <a:cubicBezTo>
                    <a:pt x="74580" y="1"/>
                    <a:pt x="72423" y="858"/>
                    <a:pt x="70732" y="2353"/>
                  </a:cubicBezTo>
                  <a:cubicBezTo>
                    <a:pt x="69115" y="907"/>
                    <a:pt x="66958" y="1"/>
                    <a:pt x="64605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14" name="Google Shape;514;p24"/>
            <p:cNvSpPr/>
            <p:nvPr/>
          </p:nvSpPr>
          <p:spPr>
            <a:xfrm>
              <a:off x="1703450" y="1695150"/>
              <a:ext cx="517775" cy="612750"/>
            </a:xfrm>
            <a:custGeom>
              <a:avLst/>
              <a:gdLst/>
              <a:ahLst/>
              <a:cxnLst/>
              <a:rect l="l" t="t" r="r" b="b"/>
              <a:pathLst>
                <a:path w="20711" h="24510" extrusionOk="0">
                  <a:moveTo>
                    <a:pt x="10368" y="11790"/>
                  </a:moveTo>
                  <a:lnTo>
                    <a:pt x="11692" y="15319"/>
                  </a:lnTo>
                  <a:lnTo>
                    <a:pt x="9045" y="15319"/>
                  </a:lnTo>
                  <a:lnTo>
                    <a:pt x="10368" y="11790"/>
                  </a:lnTo>
                  <a:close/>
                  <a:moveTo>
                    <a:pt x="10368" y="1"/>
                  </a:moveTo>
                  <a:cubicBezTo>
                    <a:pt x="9094" y="1"/>
                    <a:pt x="7942" y="785"/>
                    <a:pt x="7501" y="1986"/>
                  </a:cubicBezTo>
                  <a:lnTo>
                    <a:pt x="614" y="20368"/>
                  </a:lnTo>
                  <a:cubicBezTo>
                    <a:pt x="1" y="21961"/>
                    <a:pt x="810" y="23725"/>
                    <a:pt x="2403" y="24314"/>
                  </a:cubicBezTo>
                  <a:cubicBezTo>
                    <a:pt x="2751" y="24444"/>
                    <a:pt x="3108" y="24506"/>
                    <a:pt x="3460" y="24506"/>
                  </a:cubicBezTo>
                  <a:cubicBezTo>
                    <a:pt x="4697" y="24506"/>
                    <a:pt x="5872" y="23745"/>
                    <a:pt x="6349" y="22524"/>
                  </a:cubicBezTo>
                  <a:lnTo>
                    <a:pt x="6741" y="21446"/>
                  </a:lnTo>
                  <a:lnTo>
                    <a:pt x="13971" y="21446"/>
                  </a:lnTo>
                  <a:lnTo>
                    <a:pt x="14387" y="22524"/>
                  </a:lnTo>
                  <a:cubicBezTo>
                    <a:pt x="14853" y="23750"/>
                    <a:pt x="16005" y="24510"/>
                    <a:pt x="17255" y="24510"/>
                  </a:cubicBezTo>
                  <a:cubicBezTo>
                    <a:pt x="17623" y="24510"/>
                    <a:pt x="17966" y="24436"/>
                    <a:pt x="18333" y="24314"/>
                  </a:cubicBezTo>
                  <a:cubicBezTo>
                    <a:pt x="19902" y="23725"/>
                    <a:pt x="20711" y="21961"/>
                    <a:pt x="20123" y="20368"/>
                  </a:cubicBezTo>
                  <a:lnTo>
                    <a:pt x="13236" y="1986"/>
                  </a:lnTo>
                  <a:cubicBezTo>
                    <a:pt x="12770" y="785"/>
                    <a:pt x="11643" y="1"/>
                    <a:pt x="10368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15" name="Google Shape;515;p24"/>
            <p:cNvSpPr/>
            <p:nvPr/>
          </p:nvSpPr>
          <p:spPr>
            <a:xfrm>
              <a:off x="2298400" y="1695150"/>
              <a:ext cx="214475" cy="612750"/>
            </a:xfrm>
            <a:custGeom>
              <a:avLst/>
              <a:gdLst/>
              <a:ahLst/>
              <a:cxnLst/>
              <a:rect l="l" t="t" r="r" b="b"/>
              <a:pathLst>
                <a:path w="8579" h="24510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lnTo>
                    <a:pt x="1" y="21446"/>
                  </a:lnTo>
                  <a:cubicBezTo>
                    <a:pt x="1" y="23137"/>
                    <a:pt x="1373" y="24510"/>
                    <a:pt x="3064" y="24510"/>
                  </a:cubicBezTo>
                  <a:lnTo>
                    <a:pt x="5515" y="24510"/>
                  </a:lnTo>
                  <a:cubicBezTo>
                    <a:pt x="7206" y="24510"/>
                    <a:pt x="8579" y="23137"/>
                    <a:pt x="8579" y="21446"/>
                  </a:cubicBezTo>
                  <a:cubicBezTo>
                    <a:pt x="8579" y="19951"/>
                    <a:pt x="7525" y="18726"/>
                    <a:pt x="6128" y="18431"/>
                  </a:cubicBezTo>
                  <a:lnTo>
                    <a:pt x="6128" y="3064"/>
                  </a:lnTo>
                  <a:cubicBezTo>
                    <a:pt x="6128" y="1373"/>
                    <a:pt x="4756" y="1"/>
                    <a:pt x="3064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16" name="Google Shape;516;p24"/>
            <p:cNvSpPr/>
            <p:nvPr/>
          </p:nvSpPr>
          <p:spPr>
            <a:xfrm>
              <a:off x="3497500" y="1695150"/>
              <a:ext cx="382975" cy="612750"/>
            </a:xfrm>
            <a:custGeom>
              <a:avLst/>
              <a:gdLst/>
              <a:ahLst/>
              <a:cxnLst/>
              <a:rect l="l" t="t" r="r" b="b"/>
              <a:pathLst>
                <a:path w="15319" h="24510" extrusionOk="0">
                  <a:moveTo>
                    <a:pt x="7647" y="1"/>
                  </a:moveTo>
                  <a:cubicBezTo>
                    <a:pt x="3432" y="1"/>
                    <a:pt x="1" y="3432"/>
                    <a:pt x="1" y="7648"/>
                  </a:cubicBezTo>
                  <a:cubicBezTo>
                    <a:pt x="1" y="11888"/>
                    <a:pt x="3432" y="15319"/>
                    <a:pt x="7647" y="15319"/>
                  </a:cubicBezTo>
                  <a:cubicBezTo>
                    <a:pt x="8505" y="15319"/>
                    <a:pt x="9191" y="16005"/>
                    <a:pt x="9191" y="16838"/>
                  </a:cubicBezTo>
                  <a:cubicBezTo>
                    <a:pt x="9191" y="17696"/>
                    <a:pt x="8505" y="18382"/>
                    <a:pt x="7647" y="18382"/>
                  </a:cubicBezTo>
                  <a:lnTo>
                    <a:pt x="3064" y="18382"/>
                  </a:lnTo>
                  <a:cubicBezTo>
                    <a:pt x="1373" y="18382"/>
                    <a:pt x="1" y="19755"/>
                    <a:pt x="1" y="21446"/>
                  </a:cubicBezTo>
                  <a:cubicBezTo>
                    <a:pt x="1" y="23137"/>
                    <a:pt x="1373" y="24510"/>
                    <a:pt x="3064" y="24510"/>
                  </a:cubicBezTo>
                  <a:lnTo>
                    <a:pt x="7647" y="24510"/>
                  </a:lnTo>
                  <a:cubicBezTo>
                    <a:pt x="11887" y="24510"/>
                    <a:pt x="15319" y="21078"/>
                    <a:pt x="15319" y="16838"/>
                  </a:cubicBezTo>
                  <a:cubicBezTo>
                    <a:pt x="15319" y="12623"/>
                    <a:pt x="11887" y="9192"/>
                    <a:pt x="7647" y="9192"/>
                  </a:cubicBezTo>
                  <a:cubicBezTo>
                    <a:pt x="6814" y="9192"/>
                    <a:pt x="6128" y="8505"/>
                    <a:pt x="6128" y="7648"/>
                  </a:cubicBezTo>
                  <a:cubicBezTo>
                    <a:pt x="6128" y="6814"/>
                    <a:pt x="6814" y="6128"/>
                    <a:pt x="7647" y="6128"/>
                  </a:cubicBezTo>
                  <a:lnTo>
                    <a:pt x="9804" y="6128"/>
                  </a:lnTo>
                  <a:cubicBezTo>
                    <a:pt x="11495" y="6128"/>
                    <a:pt x="12868" y="4756"/>
                    <a:pt x="12868" y="3064"/>
                  </a:cubicBezTo>
                  <a:cubicBezTo>
                    <a:pt x="12868" y="1373"/>
                    <a:pt x="11495" y="1"/>
                    <a:pt x="9804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17" name="Google Shape;517;p24"/>
            <p:cNvSpPr/>
            <p:nvPr/>
          </p:nvSpPr>
          <p:spPr>
            <a:xfrm>
              <a:off x="3958875" y="1924925"/>
              <a:ext cx="153200" cy="382975"/>
            </a:xfrm>
            <a:custGeom>
              <a:avLst/>
              <a:gdLst/>
              <a:ahLst/>
              <a:cxnLst/>
              <a:rect l="l" t="t" r="r" b="b"/>
              <a:pathLst>
                <a:path w="6128" h="15319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lnTo>
                    <a:pt x="1" y="12255"/>
                  </a:lnTo>
                  <a:cubicBezTo>
                    <a:pt x="1" y="13946"/>
                    <a:pt x="1373" y="15319"/>
                    <a:pt x="3064" y="15319"/>
                  </a:cubicBezTo>
                  <a:cubicBezTo>
                    <a:pt x="4755" y="15319"/>
                    <a:pt x="6128" y="13946"/>
                    <a:pt x="6128" y="12255"/>
                  </a:cubicBezTo>
                  <a:lnTo>
                    <a:pt x="6128" y="3064"/>
                  </a:lnTo>
                  <a:cubicBezTo>
                    <a:pt x="6128" y="1373"/>
                    <a:pt x="4755" y="1"/>
                    <a:pt x="3064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18" name="Google Shape;518;p24"/>
            <p:cNvSpPr/>
            <p:nvPr/>
          </p:nvSpPr>
          <p:spPr>
            <a:xfrm>
              <a:off x="3958875" y="1695150"/>
              <a:ext cx="153200" cy="153225"/>
            </a:xfrm>
            <a:custGeom>
              <a:avLst/>
              <a:gdLst/>
              <a:ahLst/>
              <a:cxnLst/>
              <a:rect l="l" t="t" r="r" b="b"/>
              <a:pathLst>
                <a:path w="6128" h="6129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cubicBezTo>
                    <a:pt x="1" y="4756"/>
                    <a:pt x="1373" y="6128"/>
                    <a:pt x="3064" y="6128"/>
                  </a:cubicBezTo>
                  <a:cubicBezTo>
                    <a:pt x="4755" y="6128"/>
                    <a:pt x="6128" y="4756"/>
                    <a:pt x="6128" y="3064"/>
                  </a:cubicBezTo>
                  <a:cubicBezTo>
                    <a:pt x="6128" y="1373"/>
                    <a:pt x="4755" y="1"/>
                    <a:pt x="3064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19" name="Google Shape;519;p24"/>
            <p:cNvSpPr/>
            <p:nvPr/>
          </p:nvSpPr>
          <p:spPr>
            <a:xfrm>
              <a:off x="5269475" y="1695150"/>
              <a:ext cx="454675" cy="612750"/>
            </a:xfrm>
            <a:custGeom>
              <a:avLst/>
              <a:gdLst/>
              <a:ahLst/>
              <a:cxnLst/>
              <a:rect l="l" t="t" r="r" b="b"/>
              <a:pathLst>
                <a:path w="18187" h="24510" extrusionOk="0">
                  <a:moveTo>
                    <a:pt x="9045" y="6128"/>
                  </a:moveTo>
                  <a:cubicBezTo>
                    <a:pt x="10687" y="6128"/>
                    <a:pt x="12059" y="7501"/>
                    <a:pt x="12059" y="9192"/>
                  </a:cubicBezTo>
                  <a:cubicBezTo>
                    <a:pt x="12059" y="10883"/>
                    <a:pt x="10687" y="12255"/>
                    <a:pt x="9045" y="12255"/>
                  </a:cubicBezTo>
                  <a:lnTo>
                    <a:pt x="6128" y="12255"/>
                  </a:lnTo>
                  <a:lnTo>
                    <a:pt x="6128" y="6128"/>
                  </a:lnTo>
                  <a:close/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lnTo>
                    <a:pt x="1" y="21446"/>
                  </a:lnTo>
                  <a:cubicBezTo>
                    <a:pt x="1" y="23137"/>
                    <a:pt x="1373" y="24510"/>
                    <a:pt x="3064" y="24510"/>
                  </a:cubicBezTo>
                  <a:cubicBezTo>
                    <a:pt x="4756" y="24510"/>
                    <a:pt x="6128" y="23137"/>
                    <a:pt x="6128" y="21446"/>
                  </a:cubicBezTo>
                  <a:lnTo>
                    <a:pt x="6128" y="18382"/>
                  </a:lnTo>
                  <a:lnTo>
                    <a:pt x="9045" y="18382"/>
                  </a:lnTo>
                  <a:cubicBezTo>
                    <a:pt x="14069" y="18382"/>
                    <a:pt x="18186" y="14265"/>
                    <a:pt x="18186" y="9192"/>
                  </a:cubicBezTo>
                  <a:cubicBezTo>
                    <a:pt x="18186" y="4118"/>
                    <a:pt x="14069" y="1"/>
                    <a:pt x="9045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0" name="Google Shape;520;p24"/>
            <p:cNvSpPr/>
            <p:nvPr/>
          </p:nvSpPr>
          <p:spPr>
            <a:xfrm>
              <a:off x="1559475" y="3380125"/>
              <a:ext cx="612750" cy="612750"/>
            </a:xfrm>
            <a:custGeom>
              <a:avLst/>
              <a:gdLst/>
              <a:ahLst/>
              <a:cxnLst/>
              <a:rect l="l" t="t" r="r" b="b"/>
              <a:pathLst>
                <a:path w="24510" h="24510" extrusionOk="0">
                  <a:moveTo>
                    <a:pt x="12255" y="1"/>
                  </a:moveTo>
                  <a:cubicBezTo>
                    <a:pt x="5515" y="1"/>
                    <a:pt x="0" y="5491"/>
                    <a:pt x="0" y="12255"/>
                  </a:cubicBezTo>
                  <a:cubicBezTo>
                    <a:pt x="0" y="19020"/>
                    <a:pt x="5515" y="24510"/>
                    <a:pt x="12255" y="24510"/>
                  </a:cubicBezTo>
                  <a:cubicBezTo>
                    <a:pt x="15539" y="24510"/>
                    <a:pt x="18602" y="23235"/>
                    <a:pt x="20931" y="20931"/>
                  </a:cubicBezTo>
                  <a:cubicBezTo>
                    <a:pt x="23235" y="18603"/>
                    <a:pt x="24509" y="15540"/>
                    <a:pt x="24509" y="12255"/>
                  </a:cubicBezTo>
                  <a:cubicBezTo>
                    <a:pt x="24509" y="10564"/>
                    <a:pt x="23137" y="9192"/>
                    <a:pt x="21445" y="9192"/>
                  </a:cubicBezTo>
                  <a:lnTo>
                    <a:pt x="16152" y="9192"/>
                  </a:lnTo>
                  <a:cubicBezTo>
                    <a:pt x="14460" y="9192"/>
                    <a:pt x="13088" y="10564"/>
                    <a:pt x="13088" y="12255"/>
                  </a:cubicBezTo>
                  <a:cubicBezTo>
                    <a:pt x="13088" y="13946"/>
                    <a:pt x="14460" y="15319"/>
                    <a:pt x="16152" y="15319"/>
                  </a:cubicBezTo>
                  <a:lnTo>
                    <a:pt x="17573" y="15319"/>
                  </a:lnTo>
                  <a:cubicBezTo>
                    <a:pt x="17303" y="15785"/>
                    <a:pt x="16985" y="16201"/>
                    <a:pt x="16593" y="16593"/>
                  </a:cubicBezTo>
                  <a:cubicBezTo>
                    <a:pt x="15441" y="17745"/>
                    <a:pt x="13897" y="18383"/>
                    <a:pt x="12255" y="18383"/>
                  </a:cubicBezTo>
                  <a:cubicBezTo>
                    <a:pt x="8872" y="18383"/>
                    <a:pt x="6127" y="15638"/>
                    <a:pt x="6127" y="12255"/>
                  </a:cubicBezTo>
                  <a:cubicBezTo>
                    <a:pt x="6127" y="8873"/>
                    <a:pt x="8872" y="6128"/>
                    <a:pt x="12255" y="6128"/>
                  </a:cubicBezTo>
                  <a:lnTo>
                    <a:pt x="14509" y="6128"/>
                  </a:lnTo>
                  <a:cubicBezTo>
                    <a:pt x="16201" y="6128"/>
                    <a:pt x="17573" y="4756"/>
                    <a:pt x="17573" y="3065"/>
                  </a:cubicBezTo>
                  <a:cubicBezTo>
                    <a:pt x="17573" y="1373"/>
                    <a:pt x="16201" y="1"/>
                    <a:pt x="14509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1" name="Google Shape;521;p24"/>
            <p:cNvSpPr/>
            <p:nvPr/>
          </p:nvSpPr>
          <p:spPr>
            <a:xfrm>
              <a:off x="2207125" y="3533325"/>
              <a:ext cx="459550" cy="459550"/>
            </a:xfrm>
            <a:custGeom>
              <a:avLst/>
              <a:gdLst/>
              <a:ahLst/>
              <a:cxnLst/>
              <a:rect l="l" t="t" r="r" b="b"/>
              <a:pathLst>
                <a:path w="18382" h="18382" extrusionOk="0">
                  <a:moveTo>
                    <a:pt x="9191" y="6127"/>
                  </a:moveTo>
                  <a:cubicBezTo>
                    <a:pt x="10882" y="6127"/>
                    <a:pt x="12254" y="7500"/>
                    <a:pt x="12254" y="9191"/>
                  </a:cubicBezTo>
                  <a:cubicBezTo>
                    <a:pt x="12254" y="10882"/>
                    <a:pt x="10882" y="12255"/>
                    <a:pt x="9191" y="12255"/>
                  </a:cubicBezTo>
                  <a:cubicBezTo>
                    <a:pt x="7500" y="12255"/>
                    <a:pt x="6127" y="10882"/>
                    <a:pt x="6127" y="9191"/>
                  </a:cubicBezTo>
                  <a:cubicBezTo>
                    <a:pt x="6127" y="7500"/>
                    <a:pt x="7500" y="6127"/>
                    <a:pt x="9191" y="6127"/>
                  </a:cubicBezTo>
                  <a:close/>
                  <a:moveTo>
                    <a:pt x="9191" y="0"/>
                  </a:moveTo>
                  <a:cubicBezTo>
                    <a:pt x="4118" y="0"/>
                    <a:pt x="0" y="4118"/>
                    <a:pt x="0" y="9191"/>
                  </a:cubicBezTo>
                  <a:cubicBezTo>
                    <a:pt x="0" y="14264"/>
                    <a:pt x="4118" y="18382"/>
                    <a:pt x="9191" y="18382"/>
                  </a:cubicBezTo>
                  <a:cubicBezTo>
                    <a:pt x="10612" y="18382"/>
                    <a:pt x="11936" y="18063"/>
                    <a:pt x="13137" y="17475"/>
                  </a:cubicBezTo>
                  <a:cubicBezTo>
                    <a:pt x="13700" y="18039"/>
                    <a:pt x="14460" y="18382"/>
                    <a:pt x="15318" y="18382"/>
                  </a:cubicBezTo>
                  <a:cubicBezTo>
                    <a:pt x="17009" y="18382"/>
                    <a:pt x="18382" y="17009"/>
                    <a:pt x="18382" y="15318"/>
                  </a:cubicBezTo>
                  <a:lnTo>
                    <a:pt x="18382" y="3064"/>
                  </a:lnTo>
                  <a:cubicBezTo>
                    <a:pt x="18382" y="1373"/>
                    <a:pt x="17009" y="0"/>
                    <a:pt x="15318" y="0"/>
                  </a:cubicBezTo>
                  <a:cubicBezTo>
                    <a:pt x="14460" y="0"/>
                    <a:pt x="13700" y="343"/>
                    <a:pt x="13137" y="907"/>
                  </a:cubicBezTo>
                  <a:cubicBezTo>
                    <a:pt x="11936" y="319"/>
                    <a:pt x="10612" y="0"/>
                    <a:pt x="9191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2" name="Google Shape;522;p24"/>
            <p:cNvSpPr/>
            <p:nvPr/>
          </p:nvSpPr>
          <p:spPr>
            <a:xfrm>
              <a:off x="3257325" y="3380125"/>
              <a:ext cx="612725" cy="612750"/>
            </a:xfrm>
            <a:custGeom>
              <a:avLst/>
              <a:gdLst/>
              <a:ahLst/>
              <a:cxnLst/>
              <a:rect l="l" t="t" r="r" b="b"/>
              <a:pathLst>
                <a:path w="24509" h="24510" extrusionOk="0">
                  <a:moveTo>
                    <a:pt x="12254" y="1"/>
                  </a:moveTo>
                  <a:cubicBezTo>
                    <a:pt x="5490" y="1"/>
                    <a:pt x="0" y="5491"/>
                    <a:pt x="0" y="12255"/>
                  </a:cubicBezTo>
                  <a:cubicBezTo>
                    <a:pt x="0" y="19020"/>
                    <a:pt x="5490" y="24510"/>
                    <a:pt x="12254" y="24510"/>
                  </a:cubicBezTo>
                  <a:cubicBezTo>
                    <a:pt x="15539" y="24510"/>
                    <a:pt x="18602" y="23235"/>
                    <a:pt x="20906" y="20931"/>
                  </a:cubicBezTo>
                  <a:cubicBezTo>
                    <a:pt x="23234" y="18603"/>
                    <a:pt x="24509" y="15540"/>
                    <a:pt x="24509" y="12255"/>
                  </a:cubicBezTo>
                  <a:cubicBezTo>
                    <a:pt x="24509" y="10564"/>
                    <a:pt x="23136" y="9192"/>
                    <a:pt x="21445" y="9192"/>
                  </a:cubicBezTo>
                  <a:lnTo>
                    <a:pt x="16127" y="9192"/>
                  </a:lnTo>
                  <a:cubicBezTo>
                    <a:pt x="14436" y="9192"/>
                    <a:pt x="13063" y="10564"/>
                    <a:pt x="13063" y="12255"/>
                  </a:cubicBezTo>
                  <a:cubicBezTo>
                    <a:pt x="13063" y="13946"/>
                    <a:pt x="14436" y="15319"/>
                    <a:pt x="16127" y="15319"/>
                  </a:cubicBezTo>
                  <a:lnTo>
                    <a:pt x="17573" y="15319"/>
                  </a:lnTo>
                  <a:cubicBezTo>
                    <a:pt x="17303" y="15785"/>
                    <a:pt x="16960" y="16201"/>
                    <a:pt x="16593" y="16593"/>
                  </a:cubicBezTo>
                  <a:cubicBezTo>
                    <a:pt x="15416" y="17745"/>
                    <a:pt x="13897" y="18383"/>
                    <a:pt x="12254" y="18383"/>
                  </a:cubicBezTo>
                  <a:cubicBezTo>
                    <a:pt x="8872" y="18383"/>
                    <a:pt x="6127" y="15638"/>
                    <a:pt x="6127" y="12255"/>
                  </a:cubicBezTo>
                  <a:cubicBezTo>
                    <a:pt x="6127" y="8873"/>
                    <a:pt x="8872" y="6128"/>
                    <a:pt x="12254" y="6128"/>
                  </a:cubicBezTo>
                  <a:lnTo>
                    <a:pt x="14509" y="6128"/>
                  </a:lnTo>
                  <a:cubicBezTo>
                    <a:pt x="16200" y="6128"/>
                    <a:pt x="17573" y="4756"/>
                    <a:pt x="17573" y="3065"/>
                  </a:cubicBezTo>
                  <a:cubicBezTo>
                    <a:pt x="17573" y="1373"/>
                    <a:pt x="16200" y="1"/>
                    <a:pt x="14509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3" name="Google Shape;523;p24"/>
            <p:cNvSpPr/>
            <p:nvPr/>
          </p:nvSpPr>
          <p:spPr>
            <a:xfrm>
              <a:off x="3913525" y="3533325"/>
              <a:ext cx="446100" cy="459550"/>
            </a:xfrm>
            <a:custGeom>
              <a:avLst/>
              <a:gdLst/>
              <a:ahLst/>
              <a:cxnLst/>
              <a:rect l="l" t="t" r="r" b="b"/>
              <a:pathLst>
                <a:path w="17844" h="18382" extrusionOk="0">
                  <a:moveTo>
                    <a:pt x="9192" y="0"/>
                  </a:moveTo>
                  <a:cubicBezTo>
                    <a:pt x="4118" y="0"/>
                    <a:pt x="1" y="4118"/>
                    <a:pt x="1" y="9191"/>
                  </a:cubicBezTo>
                  <a:cubicBezTo>
                    <a:pt x="1" y="14264"/>
                    <a:pt x="4118" y="18382"/>
                    <a:pt x="9192" y="18382"/>
                  </a:cubicBezTo>
                  <a:lnTo>
                    <a:pt x="13040" y="18382"/>
                  </a:lnTo>
                  <a:cubicBezTo>
                    <a:pt x="14731" y="18382"/>
                    <a:pt x="16103" y="17009"/>
                    <a:pt x="16103" y="15318"/>
                  </a:cubicBezTo>
                  <a:cubicBezTo>
                    <a:pt x="16103" y="13627"/>
                    <a:pt x="14731" y="12255"/>
                    <a:pt x="13040" y="12255"/>
                  </a:cubicBezTo>
                  <a:lnTo>
                    <a:pt x="9192" y="12255"/>
                  </a:lnTo>
                  <a:cubicBezTo>
                    <a:pt x="7501" y="12255"/>
                    <a:pt x="6128" y="10882"/>
                    <a:pt x="6128" y="9191"/>
                  </a:cubicBezTo>
                  <a:cubicBezTo>
                    <a:pt x="6128" y="7500"/>
                    <a:pt x="7501" y="6127"/>
                    <a:pt x="9192" y="6127"/>
                  </a:cubicBezTo>
                  <a:cubicBezTo>
                    <a:pt x="9486" y="6127"/>
                    <a:pt x="9780" y="6176"/>
                    <a:pt x="10050" y="6250"/>
                  </a:cubicBezTo>
                  <a:cubicBezTo>
                    <a:pt x="9069" y="7451"/>
                    <a:pt x="9143" y="9240"/>
                    <a:pt x="10270" y="10343"/>
                  </a:cubicBezTo>
                  <a:cubicBezTo>
                    <a:pt x="10871" y="10943"/>
                    <a:pt x="11655" y="11244"/>
                    <a:pt x="12439" y="11244"/>
                  </a:cubicBezTo>
                  <a:cubicBezTo>
                    <a:pt x="13223" y="11244"/>
                    <a:pt x="14008" y="10943"/>
                    <a:pt x="14608" y="10343"/>
                  </a:cubicBezTo>
                  <a:lnTo>
                    <a:pt x="16667" y="8284"/>
                  </a:lnTo>
                  <a:cubicBezTo>
                    <a:pt x="17647" y="7304"/>
                    <a:pt x="17843" y="5784"/>
                    <a:pt x="17133" y="4583"/>
                  </a:cubicBezTo>
                  <a:cubicBezTo>
                    <a:pt x="15515" y="1765"/>
                    <a:pt x="12451" y="0"/>
                    <a:pt x="9192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4" name="Google Shape;524;p24"/>
            <p:cNvSpPr/>
            <p:nvPr/>
          </p:nvSpPr>
          <p:spPr>
            <a:xfrm>
              <a:off x="5053200" y="3380125"/>
              <a:ext cx="517775" cy="612750"/>
            </a:xfrm>
            <a:custGeom>
              <a:avLst/>
              <a:gdLst/>
              <a:ahLst/>
              <a:cxnLst/>
              <a:rect l="l" t="t" r="r" b="b"/>
              <a:pathLst>
                <a:path w="20711" h="24510" extrusionOk="0">
                  <a:moveTo>
                    <a:pt x="10368" y="11790"/>
                  </a:moveTo>
                  <a:lnTo>
                    <a:pt x="11691" y="15319"/>
                  </a:lnTo>
                  <a:lnTo>
                    <a:pt x="9044" y="15319"/>
                  </a:lnTo>
                  <a:lnTo>
                    <a:pt x="10368" y="11790"/>
                  </a:lnTo>
                  <a:close/>
                  <a:moveTo>
                    <a:pt x="10368" y="1"/>
                  </a:moveTo>
                  <a:cubicBezTo>
                    <a:pt x="9093" y="1"/>
                    <a:pt x="7941" y="785"/>
                    <a:pt x="7500" y="1986"/>
                  </a:cubicBezTo>
                  <a:lnTo>
                    <a:pt x="589" y="20368"/>
                  </a:lnTo>
                  <a:cubicBezTo>
                    <a:pt x="0" y="21961"/>
                    <a:pt x="809" y="23725"/>
                    <a:pt x="2378" y="24314"/>
                  </a:cubicBezTo>
                  <a:cubicBezTo>
                    <a:pt x="2736" y="24446"/>
                    <a:pt x="3102" y="24509"/>
                    <a:pt x="3462" y="24509"/>
                  </a:cubicBezTo>
                  <a:cubicBezTo>
                    <a:pt x="4704" y="24509"/>
                    <a:pt x="5867" y="23760"/>
                    <a:pt x="6324" y="22525"/>
                  </a:cubicBezTo>
                  <a:lnTo>
                    <a:pt x="6740" y="21446"/>
                  </a:lnTo>
                  <a:lnTo>
                    <a:pt x="13970" y="21446"/>
                  </a:lnTo>
                  <a:lnTo>
                    <a:pt x="14387" y="22525"/>
                  </a:lnTo>
                  <a:cubicBezTo>
                    <a:pt x="14853" y="23750"/>
                    <a:pt x="16005" y="24510"/>
                    <a:pt x="17254" y="24510"/>
                  </a:cubicBezTo>
                  <a:cubicBezTo>
                    <a:pt x="17598" y="24510"/>
                    <a:pt x="17965" y="24436"/>
                    <a:pt x="18333" y="24314"/>
                  </a:cubicBezTo>
                  <a:cubicBezTo>
                    <a:pt x="19901" y="23725"/>
                    <a:pt x="20710" y="21961"/>
                    <a:pt x="20122" y="20368"/>
                  </a:cubicBezTo>
                  <a:lnTo>
                    <a:pt x="13235" y="1986"/>
                  </a:lnTo>
                  <a:cubicBezTo>
                    <a:pt x="12769" y="785"/>
                    <a:pt x="11642" y="1"/>
                    <a:pt x="10368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5" name="Google Shape;525;p24"/>
            <p:cNvSpPr/>
            <p:nvPr/>
          </p:nvSpPr>
          <p:spPr>
            <a:xfrm>
              <a:off x="5638950" y="3533325"/>
              <a:ext cx="291075" cy="459550"/>
            </a:xfrm>
            <a:custGeom>
              <a:avLst/>
              <a:gdLst/>
              <a:ahLst/>
              <a:cxnLst/>
              <a:rect l="l" t="t" r="r" b="b"/>
              <a:pathLst>
                <a:path w="11643" h="18382" extrusionOk="0">
                  <a:moveTo>
                    <a:pt x="6128" y="0"/>
                  </a:moveTo>
                  <a:cubicBezTo>
                    <a:pt x="2746" y="0"/>
                    <a:pt x="1" y="2745"/>
                    <a:pt x="1" y="6127"/>
                  </a:cubicBezTo>
                  <a:cubicBezTo>
                    <a:pt x="1" y="8113"/>
                    <a:pt x="834" y="9877"/>
                    <a:pt x="2255" y="11029"/>
                  </a:cubicBezTo>
                  <a:cubicBezTo>
                    <a:pt x="3285" y="11862"/>
                    <a:pt x="4412" y="12083"/>
                    <a:pt x="5270" y="12255"/>
                  </a:cubicBezTo>
                  <a:lnTo>
                    <a:pt x="3064" y="12255"/>
                  </a:lnTo>
                  <a:cubicBezTo>
                    <a:pt x="1373" y="12255"/>
                    <a:pt x="1" y="13627"/>
                    <a:pt x="1" y="15318"/>
                  </a:cubicBezTo>
                  <a:cubicBezTo>
                    <a:pt x="1" y="17009"/>
                    <a:pt x="1373" y="18382"/>
                    <a:pt x="3064" y="18382"/>
                  </a:cubicBezTo>
                  <a:lnTo>
                    <a:pt x="5515" y="18382"/>
                  </a:lnTo>
                  <a:cubicBezTo>
                    <a:pt x="8897" y="18382"/>
                    <a:pt x="11642" y="15637"/>
                    <a:pt x="11642" y="12255"/>
                  </a:cubicBezTo>
                  <a:cubicBezTo>
                    <a:pt x="11642" y="10661"/>
                    <a:pt x="11103" y="9166"/>
                    <a:pt x="10123" y="8064"/>
                  </a:cubicBezTo>
                  <a:cubicBezTo>
                    <a:pt x="8971" y="6740"/>
                    <a:pt x="7476" y="6446"/>
                    <a:pt x="6496" y="6250"/>
                  </a:cubicBezTo>
                  <a:cubicBezTo>
                    <a:pt x="6397" y="6225"/>
                    <a:pt x="6250" y="6201"/>
                    <a:pt x="6128" y="6176"/>
                  </a:cubicBezTo>
                  <a:cubicBezTo>
                    <a:pt x="6128" y="6152"/>
                    <a:pt x="6128" y="6152"/>
                    <a:pt x="6128" y="6127"/>
                  </a:cubicBezTo>
                  <a:cubicBezTo>
                    <a:pt x="7819" y="6127"/>
                    <a:pt x="9191" y="4755"/>
                    <a:pt x="9191" y="3064"/>
                  </a:cubicBezTo>
                  <a:cubicBezTo>
                    <a:pt x="9191" y="1373"/>
                    <a:pt x="7819" y="0"/>
                    <a:pt x="6128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6" name="Google Shape;526;p24"/>
            <p:cNvSpPr/>
            <p:nvPr/>
          </p:nvSpPr>
          <p:spPr>
            <a:xfrm>
              <a:off x="1492075" y="1399225"/>
              <a:ext cx="349275" cy="153200"/>
            </a:xfrm>
            <a:custGeom>
              <a:avLst/>
              <a:gdLst/>
              <a:ahLst/>
              <a:cxnLst/>
              <a:rect l="l" t="t" r="r" b="b"/>
              <a:pathLst>
                <a:path w="13971" h="6128" extrusionOk="0">
                  <a:moveTo>
                    <a:pt x="3064" y="0"/>
                  </a:moveTo>
                  <a:cubicBezTo>
                    <a:pt x="1373" y="0"/>
                    <a:pt x="0" y="1348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0907" y="6127"/>
                  </a:lnTo>
                  <a:cubicBezTo>
                    <a:pt x="12598" y="6127"/>
                    <a:pt x="13970" y="4755"/>
                    <a:pt x="13970" y="3064"/>
                  </a:cubicBezTo>
                  <a:cubicBezTo>
                    <a:pt x="13970" y="1348"/>
                    <a:pt x="12598" y="0"/>
                    <a:pt x="10907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7" name="Google Shape;527;p24"/>
            <p:cNvSpPr/>
            <p:nvPr/>
          </p:nvSpPr>
          <p:spPr>
            <a:xfrm>
              <a:off x="3187475" y="1399225"/>
              <a:ext cx="349275" cy="153200"/>
            </a:xfrm>
            <a:custGeom>
              <a:avLst/>
              <a:gdLst/>
              <a:ahLst/>
              <a:cxnLst/>
              <a:rect l="l" t="t" r="r" b="b"/>
              <a:pathLst>
                <a:path w="13971" h="6128" extrusionOk="0">
                  <a:moveTo>
                    <a:pt x="3064" y="0"/>
                  </a:moveTo>
                  <a:cubicBezTo>
                    <a:pt x="1348" y="0"/>
                    <a:pt x="0" y="1348"/>
                    <a:pt x="0" y="3064"/>
                  </a:cubicBezTo>
                  <a:cubicBezTo>
                    <a:pt x="0" y="4755"/>
                    <a:pt x="1348" y="6127"/>
                    <a:pt x="3064" y="6127"/>
                  </a:cubicBezTo>
                  <a:lnTo>
                    <a:pt x="10906" y="6127"/>
                  </a:lnTo>
                  <a:cubicBezTo>
                    <a:pt x="12598" y="6127"/>
                    <a:pt x="13970" y="4755"/>
                    <a:pt x="13970" y="3064"/>
                  </a:cubicBezTo>
                  <a:cubicBezTo>
                    <a:pt x="13970" y="1348"/>
                    <a:pt x="12598" y="0"/>
                    <a:pt x="10906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8" name="Google Shape;528;p24"/>
            <p:cNvSpPr/>
            <p:nvPr/>
          </p:nvSpPr>
          <p:spPr>
            <a:xfrm>
              <a:off x="4882250" y="1399225"/>
              <a:ext cx="349875" cy="153200"/>
            </a:xfrm>
            <a:custGeom>
              <a:avLst/>
              <a:gdLst/>
              <a:ahLst/>
              <a:cxnLst/>
              <a:rect l="l" t="t" r="r" b="b"/>
              <a:pathLst>
                <a:path w="13995" h="6128" extrusionOk="0">
                  <a:moveTo>
                    <a:pt x="3064" y="0"/>
                  </a:moveTo>
                  <a:cubicBezTo>
                    <a:pt x="1373" y="0"/>
                    <a:pt x="0" y="1348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0931" y="6127"/>
                  </a:lnTo>
                  <a:cubicBezTo>
                    <a:pt x="12622" y="6127"/>
                    <a:pt x="13995" y="4755"/>
                    <a:pt x="13995" y="3064"/>
                  </a:cubicBezTo>
                  <a:cubicBezTo>
                    <a:pt x="13995" y="1348"/>
                    <a:pt x="12622" y="0"/>
                    <a:pt x="10931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29" name="Google Shape;529;p24"/>
            <p:cNvSpPr/>
            <p:nvPr/>
          </p:nvSpPr>
          <p:spPr>
            <a:xfrm>
              <a:off x="3422125" y="2473325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5" y="0"/>
                  </a:moveTo>
                  <a:cubicBezTo>
                    <a:pt x="1373" y="0"/>
                    <a:pt x="1" y="1372"/>
                    <a:pt x="1" y="3064"/>
                  </a:cubicBezTo>
                  <a:cubicBezTo>
                    <a:pt x="1" y="4755"/>
                    <a:pt x="1373" y="6127"/>
                    <a:pt x="3065" y="6127"/>
                  </a:cubicBezTo>
                  <a:lnTo>
                    <a:pt x="27573" y="6127"/>
                  </a:lnTo>
                  <a:cubicBezTo>
                    <a:pt x="29264" y="6127"/>
                    <a:pt x="30637" y="4755"/>
                    <a:pt x="30637" y="3064"/>
                  </a:cubicBezTo>
                  <a:cubicBezTo>
                    <a:pt x="30637" y="1372"/>
                    <a:pt x="29264" y="0"/>
                    <a:pt x="27573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30" name="Google Shape;530;p24"/>
            <p:cNvSpPr/>
            <p:nvPr/>
          </p:nvSpPr>
          <p:spPr>
            <a:xfrm>
              <a:off x="5113850" y="2473325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4" y="0"/>
                  </a:moveTo>
                  <a:cubicBezTo>
                    <a:pt x="1373" y="0"/>
                    <a:pt x="1" y="1372"/>
                    <a:pt x="1" y="3064"/>
                  </a:cubicBezTo>
                  <a:cubicBezTo>
                    <a:pt x="1" y="4755"/>
                    <a:pt x="1373" y="6127"/>
                    <a:pt x="3064" y="6127"/>
                  </a:cubicBezTo>
                  <a:lnTo>
                    <a:pt x="27573" y="6127"/>
                  </a:lnTo>
                  <a:cubicBezTo>
                    <a:pt x="29264" y="6127"/>
                    <a:pt x="30637" y="4755"/>
                    <a:pt x="30637" y="3064"/>
                  </a:cubicBezTo>
                  <a:cubicBezTo>
                    <a:pt x="30637" y="1372"/>
                    <a:pt x="29264" y="0"/>
                    <a:pt x="27573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31" name="Google Shape;531;p24"/>
            <p:cNvSpPr/>
            <p:nvPr/>
          </p:nvSpPr>
          <p:spPr>
            <a:xfrm>
              <a:off x="1730425" y="2473325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4" y="0"/>
                  </a:moveTo>
                  <a:cubicBezTo>
                    <a:pt x="1373" y="0"/>
                    <a:pt x="0" y="1372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27573" y="6127"/>
                  </a:lnTo>
                  <a:cubicBezTo>
                    <a:pt x="29264" y="6127"/>
                    <a:pt x="30636" y="4755"/>
                    <a:pt x="30636" y="3064"/>
                  </a:cubicBezTo>
                  <a:cubicBezTo>
                    <a:pt x="30636" y="1372"/>
                    <a:pt x="29264" y="0"/>
                    <a:pt x="27573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32" name="Google Shape;532;p24"/>
            <p:cNvSpPr/>
            <p:nvPr/>
          </p:nvSpPr>
          <p:spPr>
            <a:xfrm>
              <a:off x="1492075" y="3084200"/>
              <a:ext cx="349275" cy="153200"/>
            </a:xfrm>
            <a:custGeom>
              <a:avLst/>
              <a:gdLst/>
              <a:ahLst/>
              <a:cxnLst/>
              <a:rect l="l" t="t" r="r" b="b"/>
              <a:pathLst>
                <a:path w="13971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0907" y="6127"/>
                  </a:lnTo>
                  <a:cubicBezTo>
                    <a:pt x="12598" y="6127"/>
                    <a:pt x="13970" y="4755"/>
                    <a:pt x="13970" y="3064"/>
                  </a:cubicBezTo>
                  <a:cubicBezTo>
                    <a:pt x="13970" y="1373"/>
                    <a:pt x="12598" y="0"/>
                    <a:pt x="10907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33" name="Google Shape;533;p24"/>
            <p:cNvSpPr/>
            <p:nvPr/>
          </p:nvSpPr>
          <p:spPr>
            <a:xfrm>
              <a:off x="3187475" y="3084200"/>
              <a:ext cx="349275" cy="153200"/>
            </a:xfrm>
            <a:custGeom>
              <a:avLst/>
              <a:gdLst/>
              <a:ahLst/>
              <a:cxnLst/>
              <a:rect l="l" t="t" r="r" b="b"/>
              <a:pathLst>
                <a:path w="13971" h="6128" extrusionOk="0">
                  <a:moveTo>
                    <a:pt x="3064" y="0"/>
                  </a:moveTo>
                  <a:cubicBezTo>
                    <a:pt x="1348" y="0"/>
                    <a:pt x="0" y="1373"/>
                    <a:pt x="0" y="3064"/>
                  </a:cubicBezTo>
                  <a:cubicBezTo>
                    <a:pt x="0" y="4755"/>
                    <a:pt x="1348" y="6127"/>
                    <a:pt x="3064" y="6127"/>
                  </a:cubicBezTo>
                  <a:lnTo>
                    <a:pt x="10906" y="6127"/>
                  </a:lnTo>
                  <a:cubicBezTo>
                    <a:pt x="12598" y="6127"/>
                    <a:pt x="13970" y="4755"/>
                    <a:pt x="13970" y="3064"/>
                  </a:cubicBezTo>
                  <a:cubicBezTo>
                    <a:pt x="13970" y="1373"/>
                    <a:pt x="12598" y="0"/>
                    <a:pt x="10906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34" name="Google Shape;534;p24"/>
            <p:cNvSpPr/>
            <p:nvPr/>
          </p:nvSpPr>
          <p:spPr>
            <a:xfrm>
              <a:off x="4882250" y="3084200"/>
              <a:ext cx="349875" cy="153200"/>
            </a:xfrm>
            <a:custGeom>
              <a:avLst/>
              <a:gdLst/>
              <a:ahLst/>
              <a:cxnLst/>
              <a:rect l="l" t="t" r="r" b="b"/>
              <a:pathLst>
                <a:path w="13995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0931" y="6127"/>
                  </a:lnTo>
                  <a:cubicBezTo>
                    <a:pt x="12622" y="6127"/>
                    <a:pt x="13995" y="4755"/>
                    <a:pt x="13995" y="3064"/>
                  </a:cubicBezTo>
                  <a:cubicBezTo>
                    <a:pt x="13995" y="1373"/>
                    <a:pt x="12622" y="0"/>
                    <a:pt x="10931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3422125" y="4158300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5" y="0"/>
                  </a:moveTo>
                  <a:cubicBezTo>
                    <a:pt x="1373" y="0"/>
                    <a:pt x="1" y="1373"/>
                    <a:pt x="1" y="3064"/>
                  </a:cubicBezTo>
                  <a:cubicBezTo>
                    <a:pt x="1" y="4755"/>
                    <a:pt x="1373" y="6127"/>
                    <a:pt x="3065" y="6127"/>
                  </a:cubicBezTo>
                  <a:lnTo>
                    <a:pt x="27573" y="6127"/>
                  </a:lnTo>
                  <a:cubicBezTo>
                    <a:pt x="29264" y="6127"/>
                    <a:pt x="30637" y="4755"/>
                    <a:pt x="30637" y="3064"/>
                  </a:cubicBezTo>
                  <a:cubicBezTo>
                    <a:pt x="30637" y="1373"/>
                    <a:pt x="29264" y="0"/>
                    <a:pt x="27573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36" name="Google Shape;536;p24"/>
            <p:cNvSpPr/>
            <p:nvPr/>
          </p:nvSpPr>
          <p:spPr>
            <a:xfrm>
              <a:off x="5113850" y="4158300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4" y="0"/>
                  </a:moveTo>
                  <a:cubicBezTo>
                    <a:pt x="1373" y="0"/>
                    <a:pt x="1" y="1373"/>
                    <a:pt x="1" y="3064"/>
                  </a:cubicBezTo>
                  <a:cubicBezTo>
                    <a:pt x="1" y="4755"/>
                    <a:pt x="1373" y="6127"/>
                    <a:pt x="3064" y="6127"/>
                  </a:cubicBezTo>
                  <a:lnTo>
                    <a:pt x="27573" y="6127"/>
                  </a:lnTo>
                  <a:cubicBezTo>
                    <a:pt x="29264" y="6127"/>
                    <a:pt x="30637" y="4755"/>
                    <a:pt x="30637" y="3064"/>
                  </a:cubicBezTo>
                  <a:cubicBezTo>
                    <a:pt x="30637" y="1373"/>
                    <a:pt x="29264" y="0"/>
                    <a:pt x="27573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1730425" y="4158300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27573" y="6127"/>
                  </a:lnTo>
                  <a:cubicBezTo>
                    <a:pt x="29264" y="6127"/>
                    <a:pt x="30636" y="4755"/>
                    <a:pt x="30636" y="3064"/>
                  </a:cubicBezTo>
                  <a:cubicBezTo>
                    <a:pt x="30636" y="1373"/>
                    <a:pt x="29264" y="0"/>
                    <a:pt x="27573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</p:grpSp>
      <p:sp>
        <p:nvSpPr>
          <p:cNvPr id="65" name="Google Shape;238;p20">
            <a:extLst>
              <a:ext uri="{FF2B5EF4-FFF2-40B4-BE49-F238E27FC236}">
                <a16:creationId xmlns:a16="http://schemas.microsoft.com/office/drawing/2014/main" id="{1E4B0998-DBB3-4DCC-9AFD-DE6007689CB2}"/>
              </a:ext>
            </a:extLst>
          </p:cNvPr>
          <p:cNvSpPr txBox="1">
            <a:spLocks/>
          </p:cNvSpPr>
          <p:nvPr/>
        </p:nvSpPr>
        <p:spPr>
          <a:xfrm rot="16200000">
            <a:off x="-2060551" y="2236162"/>
            <a:ext cx="5320395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000" dirty="0">
                <a:ln w="12700">
                  <a:solidFill>
                    <a:srgbClr val="193664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itchFamily="2" charset="0"/>
                <a:sym typeface="Advent Pro"/>
              </a:rPr>
              <a:t>WHAT  NEXT?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A65E119-7C87-4C61-BA02-DCD94684B02D}"/>
              </a:ext>
            </a:extLst>
          </p:cNvPr>
          <p:cNvGrpSpPr/>
          <p:nvPr/>
        </p:nvGrpSpPr>
        <p:grpSpPr>
          <a:xfrm>
            <a:off x="3631147" y="139676"/>
            <a:ext cx="1238250" cy="706896"/>
            <a:chOff x="1312992" y="1458720"/>
            <a:chExt cx="988639" cy="564397"/>
          </a:xfrm>
          <a:solidFill>
            <a:srgbClr val="002060"/>
          </a:solidFill>
        </p:grpSpPr>
        <p:grpSp>
          <p:nvGrpSpPr>
            <p:cNvPr id="68" name="Google Shape;5159;p38">
              <a:extLst>
                <a:ext uri="{FF2B5EF4-FFF2-40B4-BE49-F238E27FC236}">
                  <a16:creationId xmlns:a16="http://schemas.microsoft.com/office/drawing/2014/main" id="{38FBE495-1FB8-4BC4-88C2-C685B9C5140F}"/>
                </a:ext>
              </a:extLst>
            </p:cNvPr>
            <p:cNvGrpSpPr/>
            <p:nvPr/>
          </p:nvGrpSpPr>
          <p:grpSpPr>
            <a:xfrm>
              <a:off x="1495497" y="1686785"/>
              <a:ext cx="337178" cy="336332"/>
              <a:chOff x="-57578225" y="1904075"/>
              <a:chExt cx="319025" cy="318225"/>
            </a:xfrm>
            <a:grpFill/>
          </p:grpSpPr>
          <p:sp>
            <p:nvSpPr>
              <p:cNvPr id="69" name="Google Shape;5160;p38">
                <a:extLst>
                  <a:ext uri="{FF2B5EF4-FFF2-40B4-BE49-F238E27FC236}">
                    <a16:creationId xmlns:a16="http://schemas.microsoft.com/office/drawing/2014/main" id="{4777C181-8A70-445A-8273-A9077B17B993}"/>
                  </a:ext>
                </a:extLst>
              </p:cNvPr>
              <p:cNvSpPr/>
              <p:nvPr/>
            </p:nvSpPr>
            <p:spPr>
              <a:xfrm>
                <a:off x="-57578225" y="1904075"/>
                <a:ext cx="319025" cy="318225"/>
              </a:xfrm>
              <a:custGeom>
                <a:avLst/>
                <a:gdLst/>
                <a:ahLst/>
                <a:cxnLst/>
                <a:rect l="l" t="t" r="r" b="b"/>
                <a:pathLst>
                  <a:path w="12761" h="12729" extrusionOk="0">
                    <a:moveTo>
                      <a:pt x="4601" y="1418"/>
                    </a:moveTo>
                    <a:cubicBezTo>
                      <a:pt x="4632" y="1702"/>
                      <a:pt x="4727" y="1922"/>
                      <a:pt x="4790" y="2206"/>
                    </a:cubicBezTo>
                    <a:cubicBezTo>
                      <a:pt x="3687" y="2962"/>
                      <a:pt x="2994" y="4254"/>
                      <a:pt x="2994" y="5640"/>
                    </a:cubicBezTo>
                    <a:lnTo>
                      <a:pt x="2994" y="5986"/>
                    </a:lnTo>
                    <a:cubicBezTo>
                      <a:pt x="2710" y="5986"/>
                      <a:pt x="2458" y="6081"/>
                      <a:pt x="2238" y="6175"/>
                    </a:cubicBezTo>
                    <a:lnTo>
                      <a:pt x="2238" y="5608"/>
                    </a:lnTo>
                    <a:cubicBezTo>
                      <a:pt x="2238" y="3876"/>
                      <a:pt x="3183" y="2300"/>
                      <a:pt x="4601" y="1418"/>
                    </a:cubicBezTo>
                    <a:close/>
                    <a:moveTo>
                      <a:pt x="7121" y="757"/>
                    </a:moveTo>
                    <a:cubicBezTo>
                      <a:pt x="9799" y="757"/>
                      <a:pt x="12004" y="2930"/>
                      <a:pt x="12004" y="5640"/>
                    </a:cubicBezTo>
                    <a:lnTo>
                      <a:pt x="12004" y="6238"/>
                    </a:lnTo>
                    <a:cubicBezTo>
                      <a:pt x="11752" y="6112"/>
                      <a:pt x="11532" y="6018"/>
                      <a:pt x="11248" y="6018"/>
                    </a:cubicBezTo>
                    <a:lnTo>
                      <a:pt x="10902" y="6018"/>
                    </a:lnTo>
                    <a:cubicBezTo>
                      <a:pt x="8098" y="6018"/>
                      <a:pt x="5703" y="3907"/>
                      <a:pt x="5325" y="1103"/>
                    </a:cubicBezTo>
                    <a:cubicBezTo>
                      <a:pt x="5861" y="883"/>
                      <a:pt x="6491" y="757"/>
                      <a:pt x="7121" y="757"/>
                    </a:cubicBezTo>
                    <a:close/>
                    <a:moveTo>
                      <a:pt x="2994" y="6742"/>
                    </a:moveTo>
                    <a:lnTo>
                      <a:pt x="2994" y="8223"/>
                    </a:lnTo>
                    <a:cubicBezTo>
                      <a:pt x="2616" y="8223"/>
                      <a:pt x="2238" y="7971"/>
                      <a:pt x="2238" y="7436"/>
                    </a:cubicBezTo>
                    <a:cubicBezTo>
                      <a:pt x="2269" y="7058"/>
                      <a:pt x="2584" y="6742"/>
                      <a:pt x="2994" y="6742"/>
                    </a:cubicBezTo>
                    <a:close/>
                    <a:moveTo>
                      <a:pt x="11248" y="6742"/>
                    </a:moveTo>
                    <a:cubicBezTo>
                      <a:pt x="11658" y="6742"/>
                      <a:pt x="12004" y="7058"/>
                      <a:pt x="12004" y="7499"/>
                    </a:cubicBezTo>
                    <a:cubicBezTo>
                      <a:pt x="12004" y="7908"/>
                      <a:pt x="11658" y="8223"/>
                      <a:pt x="11248" y="8223"/>
                    </a:cubicBezTo>
                    <a:lnTo>
                      <a:pt x="11248" y="6742"/>
                    </a:lnTo>
                    <a:close/>
                    <a:moveTo>
                      <a:pt x="1828" y="8444"/>
                    </a:moveTo>
                    <a:cubicBezTo>
                      <a:pt x="2112" y="8790"/>
                      <a:pt x="2553" y="8979"/>
                      <a:pt x="3025" y="8979"/>
                    </a:cubicBezTo>
                    <a:cubicBezTo>
                      <a:pt x="3088" y="9830"/>
                      <a:pt x="3466" y="10681"/>
                      <a:pt x="4034" y="11311"/>
                    </a:cubicBezTo>
                    <a:cubicBezTo>
                      <a:pt x="3656" y="11752"/>
                      <a:pt x="3183" y="11972"/>
                      <a:pt x="2616" y="11972"/>
                    </a:cubicBezTo>
                    <a:cubicBezTo>
                      <a:pt x="1608" y="11972"/>
                      <a:pt x="789" y="11153"/>
                      <a:pt x="789" y="10113"/>
                    </a:cubicBezTo>
                    <a:cubicBezTo>
                      <a:pt x="789" y="9420"/>
                      <a:pt x="1198" y="8759"/>
                      <a:pt x="1828" y="8444"/>
                    </a:cubicBezTo>
                    <a:close/>
                    <a:moveTo>
                      <a:pt x="5042" y="2962"/>
                    </a:moveTo>
                    <a:cubicBezTo>
                      <a:pt x="5987" y="5073"/>
                      <a:pt x="8066" y="6616"/>
                      <a:pt x="10461" y="6774"/>
                    </a:cubicBezTo>
                    <a:lnTo>
                      <a:pt x="10461" y="8664"/>
                    </a:lnTo>
                    <a:cubicBezTo>
                      <a:pt x="10492" y="10492"/>
                      <a:pt x="8980" y="11972"/>
                      <a:pt x="7121" y="11972"/>
                    </a:cubicBezTo>
                    <a:cubicBezTo>
                      <a:pt x="5262" y="11972"/>
                      <a:pt x="3719" y="10460"/>
                      <a:pt x="3719" y="8633"/>
                    </a:cubicBezTo>
                    <a:lnTo>
                      <a:pt x="3719" y="5640"/>
                    </a:lnTo>
                    <a:cubicBezTo>
                      <a:pt x="3719" y="4600"/>
                      <a:pt x="4254" y="3592"/>
                      <a:pt x="5042" y="2962"/>
                    </a:cubicBezTo>
                    <a:close/>
                    <a:moveTo>
                      <a:pt x="7121" y="0"/>
                    </a:moveTo>
                    <a:cubicBezTo>
                      <a:pt x="5577" y="0"/>
                      <a:pt x="4191" y="631"/>
                      <a:pt x="3151" y="1670"/>
                    </a:cubicBezTo>
                    <a:cubicBezTo>
                      <a:pt x="2080" y="2710"/>
                      <a:pt x="1482" y="4128"/>
                      <a:pt x="1482" y="5640"/>
                    </a:cubicBezTo>
                    <a:lnTo>
                      <a:pt x="1482" y="7751"/>
                    </a:lnTo>
                    <a:cubicBezTo>
                      <a:pt x="568" y="8192"/>
                      <a:pt x="1" y="9105"/>
                      <a:pt x="1" y="10113"/>
                    </a:cubicBezTo>
                    <a:cubicBezTo>
                      <a:pt x="1" y="11594"/>
                      <a:pt x="1167" y="12728"/>
                      <a:pt x="2584" y="12728"/>
                    </a:cubicBezTo>
                    <a:cubicBezTo>
                      <a:pt x="3340" y="12728"/>
                      <a:pt x="4034" y="12413"/>
                      <a:pt x="4569" y="11846"/>
                    </a:cubicBezTo>
                    <a:cubicBezTo>
                      <a:pt x="5262" y="12413"/>
                      <a:pt x="6176" y="12728"/>
                      <a:pt x="7121" y="12728"/>
                    </a:cubicBezTo>
                    <a:cubicBezTo>
                      <a:pt x="8224" y="12728"/>
                      <a:pt x="9232" y="12287"/>
                      <a:pt x="10020" y="11500"/>
                    </a:cubicBezTo>
                    <a:cubicBezTo>
                      <a:pt x="10744" y="10838"/>
                      <a:pt x="11122" y="9924"/>
                      <a:pt x="11217" y="8979"/>
                    </a:cubicBezTo>
                    <a:cubicBezTo>
                      <a:pt x="12036" y="8979"/>
                      <a:pt x="12697" y="8318"/>
                      <a:pt x="12697" y="7499"/>
                    </a:cubicBezTo>
                    <a:lnTo>
                      <a:pt x="12697" y="5640"/>
                    </a:lnTo>
                    <a:cubicBezTo>
                      <a:pt x="12760" y="4128"/>
                      <a:pt x="12162" y="2710"/>
                      <a:pt x="11091" y="1670"/>
                    </a:cubicBezTo>
                    <a:cubicBezTo>
                      <a:pt x="10020" y="599"/>
                      <a:pt x="8602" y="0"/>
                      <a:pt x="7121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70" name="Google Shape;5161;p38">
                <a:extLst>
                  <a:ext uri="{FF2B5EF4-FFF2-40B4-BE49-F238E27FC236}">
                    <a16:creationId xmlns:a16="http://schemas.microsoft.com/office/drawing/2014/main" id="{D4774040-2B5F-470A-91BB-24A5F5FA4254}"/>
                  </a:ext>
                </a:extLst>
              </p:cNvPr>
              <p:cNvSpPr/>
              <p:nvPr/>
            </p:nvSpPr>
            <p:spPr>
              <a:xfrm>
                <a:off x="-57446675" y="2073400"/>
                <a:ext cx="181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8"/>
                    </a:cubicBezTo>
                    <a:cubicBezTo>
                      <a:pt x="0" y="568"/>
                      <a:pt x="158" y="726"/>
                      <a:pt x="347" y="726"/>
                    </a:cubicBezTo>
                    <a:cubicBezTo>
                      <a:pt x="567" y="726"/>
                      <a:pt x="725" y="568"/>
                      <a:pt x="725" y="348"/>
                    </a:cubicBezTo>
                    <a:cubicBezTo>
                      <a:pt x="725" y="158"/>
                      <a:pt x="567" y="1"/>
                      <a:pt x="347" y="1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71" name="Google Shape;5162;p38">
                <a:extLst>
                  <a:ext uri="{FF2B5EF4-FFF2-40B4-BE49-F238E27FC236}">
                    <a16:creationId xmlns:a16="http://schemas.microsoft.com/office/drawing/2014/main" id="{344D6244-8329-4773-8CE9-5D88C4365AD6}"/>
                  </a:ext>
                </a:extLst>
              </p:cNvPr>
              <p:cNvSpPr/>
              <p:nvPr/>
            </p:nvSpPr>
            <p:spPr>
              <a:xfrm>
                <a:off x="-57371850" y="2073400"/>
                <a:ext cx="181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8"/>
                    </a:cubicBezTo>
                    <a:cubicBezTo>
                      <a:pt x="0" y="537"/>
                      <a:pt x="158" y="726"/>
                      <a:pt x="347" y="726"/>
                    </a:cubicBezTo>
                    <a:cubicBezTo>
                      <a:pt x="567" y="726"/>
                      <a:pt x="725" y="537"/>
                      <a:pt x="725" y="348"/>
                    </a:cubicBezTo>
                    <a:cubicBezTo>
                      <a:pt x="725" y="158"/>
                      <a:pt x="567" y="1"/>
                      <a:pt x="347" y="1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72" name="Google Shape;5163;p38">
                <a:extLst>
                  <a:ext uri="{FF2B5EF4-FFF2-40B4-BE49-F238E27FC236}">
                    <a16:creationId xmlns:a16="http://schemas.microsoft.com/office/drawing/2014/main" id="{BAA6A81B-3288-4D77-9670-B5AF0FD0E1BD}"/>
                  </a:ext>
                </a:extLst>
              </p:cNvPr>
              <p:cNvSpPr/>
              <p:nvPr/>
            </p:nvSpPr>
            <p:spPr>
              <a:xfrm>
                <a:off x="-57436450" y="2136625"/>
                <a:ext cx="72500" cy="29750"/>
              </a:xfrm>
              <a:custGeom>
                <a:avLst/>
                <a:gdLst/>
                <a:ahLst/>
                <a:cxnLst/>
                <a:rect l="l" t="t" r="r" b="b"/>
                <a:pathLst>
                  <a:path w="2900" h="1190" extrusionOk="0">
                    <a:moveTo>
                      <a:pt x="387" y="0"/>
                    </a:moveTo>
                    <a:cubicBezTo>
                      <a:pt x="292" y="0"/>
                      <a:pt x="206" y="40"/>
                      <a:pt x="158" y="118"/>
                    </a:cubicBezTo>
                    <a:cubicBezTo>
                      <a:pt x="1" y="276"/>
                      <a:pt x="1" y="496"/>
                      <a:pt x="158" y="622"/>
                    </a:cubicBezTo>
                    <a:cubicBezTo>
                      <a:pt x="505" y="969"/>
                      <a:pt x="977" y="1190"/>
                      <a:pt x="1450" y="1190"/>
                    </a:cubicBezTo>
                    <a:cubicBezTo>
                      <a:pt x="1923" y="1190"/>
                      <a:pt x="2427" y="969"/>
                      <a:pt x="2742" y="622"/>
                    </a:cubicBezTo>
                    <a:cubicBezTo>
                      <a:pt x="2899" y="465"/>
                      <a:pt x="2899" y="244"/>
                      <a:pt x="2742" y="118"/>
                    </a:cubicBezTo>
                    <a:cubicBezTo>
                      <a:pt x="2679" y="40"/>
                      <a:pt x="2592" y="0"/>
                      <a:pt x="2502" y="0"/>
                    </a:cubicBezTo>
                    <a:cubicBezTo>
                      <a:pt x="2411" y="0"/>
                      <a:pt x="2316" y="40"/>
                      <a:pt x="2238" y="118"/>
                    </a:cubicBezTo>
                    <a:cubicBezTo>
                      <a:pt x="2049" y="307"/>
                      <a:pt x="1734" y="433"/>
                      <a:pt x="1450" y="433"/>
                    </a:cubicBezTo>
                    <a:cubicBezTo>
                      <a:pt x="1167" y="433"/>
                      <a:pt x="851" y="307"/>
                      <a:pt x="662" y="118"/>
                    </a:cubicBezTo>
                    <a:cubicBezTo>
                      <a:pt x="584" y="40"/>
                      <a:pt x="481" y="0"/>
                      <a:pt x="387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</p:grpSp>
        <p:grpSp>
          <p:nvGrpSpPr>
            <p:cNvPr id="73" name="Google Shape;5220;p38">
              <a:extLst>
                <a:ext uri="{FF2B5EF4-FFF2-40B4-BE49-F238E27FC236}">
                  <a16:creationId xmlns:a16="http://schemas.microsoft.com/office/drawing/2014/main" id="{739209E4-23BB-4B07-AB9C-4D93FA317032}"/>
                </a:ext>
              </a:extLst>
            </p:cNvPr>
            <p:cNvGrpSpPr/>
            <p:nvPr/>
          </p:nvGrpSpPr>
          <p:grpSpPr>
            <a:xfrm>
              <a:off x="1965299" y="1673234"/>
              <a:ext cx="336332" cy="334667"/>
              <a:chOff x="-55225575" y="1903275"/>
              <a:chExt cx="318225" cy="316650"/>
            </a:xfrm>
            <a:grpFill/>
          </p:grpSpPr>
          <p:sp>
            <p:nvSpPr>
              <p:cNvPr id="74" name="Google Shape;5221;p38">
                <a:extLst>
                  <a:ext uri="{FF2B5EF4-FFF2-40B4-BE49-F238E27FC236}">
                    <a16:creationId xmlns:a16="http://schemas.microsoft.com/office/drawing/2014/main" id="{DDEADA86-E8A9-4368-92CE-9D190CEE497F}"/>
                  </a:ext>
                </a:extLst>
              </p:cNvPr>
              <p:cNvSpPr/>
              <p:nvPr/>
            </p:nvSpPr>
            <p:spPr>
              <a:xfrm>
                <a:off x="-55104275" y="2116925"/>
                <a:ext cx="72475" cy="29750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1190" extrusionOk="0">
                    <a:moveTo>
                      <a:pt x="398" y="1"/>
                    </a:moveTo>
                    <a:cubicBezTo>
                      <a:pt x="307" y="1"/>
                      <a:pt x="221" y="40"/>
                      <a:pt x="158" y="119"/>
                    </a:cubicBezTo>
                    <a:cubicBezTo>
                      <a:pt x="0" y="276"/>
                      <a:pt x="0" y="497"/>
                      <a:pt x="158" y="623"/>
                    </a:cubicBezTo>
                    <a:cubicBezTo>
                      <a:pt x="504" y="969"/>
                      <a:pt x="977" y="1190"/>
                      <a:pt x="1449" y="1190"/>
                    </a:cubicBezTo>
                    <a:cubicBezTo>
                      <a:pt x="1953" y="1190"/>
                      <a:pt x="2426" y="969"/>
                      <a:pt x="2741" y="623"/>
                    </a:cubicBezTo>
                    <a:cubicBezTo>
                      <a:pt x="2898" y="465"/>
                      <a:pt x="2898" y="245"/>
                      <a:pt x="2741" y="119"/>
                    </a:cubicBezTo>
                    <a:cubicBezTo>
                      <a:pt x="2694" y="56"/>
                      <a:pt x="2607" y="24"/>
                      <a:pt x="2513" y="24"/>
                    </a:cubicBezTo>
                    <a:cubicBezTo>
                      <a:pt x="2418" y="24"/>
                      <a:pt x="2316" y="56"/>
                      <a:pt x="2237" y="119"/>
                    </a:cubicBezTo>
                    <a:cubicBezTo>
                      <a:pt x="2048" y="308"/>
                      <a:pt x="1733" y="434"/>
                      <a:pt x="1449" y="434"/>
                    </a:cubicBezTo>
                    <a:cubicBezTo>
                      <a:pt x="1134" y="434"/>
                      <a:pt x="851" y="308"/>
                      <a:pt x="662" y="119"/>
                    </a:cubicBezTo>
                    <a:cubicBezTo>
                      <a:pt x="583" y="40"/>
                      <a:pt x="488" y="1"/>
                      <a:pt x="398" y="1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75" name="Google Shape;5222;p38">
                <a:extLst>
                  <a:ext uri="{FF2B5EF4-FFF2-40B4-BE49-F238E27FC236}">
                    <a16:creationId xmlns:a16="http://schemas.microsoft.com/office/drawing/2014/main" id="{01D26BE7-BF9D-489D-8B8F-87CCCED423AE}"/>
                  </a:ext>
                </a:extLst>
              </p:cNvPr>
              <p:cNvSpPr/>
              <p:nvPr/>
            </p:nvSpPr>
            <p:spPr>
              <a:xfrm>
                <a:off x="-55113750" y="2053725"/>
                <a:ext cx="173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5" extrusionOk="0">
                    <a:moveTo>
                      <a:pt x="348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725"/>
                      <a:pt x="348" y="725"/>
                    </a:cubicBezTo>
                    <a:cubicBezTo>
                      <a:pt x="537" y="725"/>
                      <a:pt x="694" y="536"/>
                      <a:pt x="694" y="347"/>
                    </a:cubicBezTo>
                    <a:cubicBezTo>
                      <a:pt x="694" y="158"/>
                      <a:pt x="537" y="0"/>
                      <a:pt x="348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76" name="Google Shape;5223;p38">
                <a:extLst>
                  <a:ext uri="{FF2B5EF4-FFF2-40B4-BE49-F238E27FC236}">
                    <a16:creationId xmlns:a16="http://schemas.microsoft.com/office/drawing/2014/main" id="{18753F1A-0BD6-4952-AEF6-283DB23349FB}"/>
                  </a:ext>
                </a:extLst>
              </p:cNvPr>
              <p:cNvSpPr/>
              <p:nvPr/>
            </p:nvSpPr>
            <p:spPr>
              <a:xfrm>
                <a:off x="-55039700" y="2053725"/>
                <a:ext cx="18125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25" extrusionOk="0">
                    <a:moveTo>
                      <a:pt x="378" y="0"/>
                    </a:moveTo>
                    <a:cubicBezTo>
                      <a:pt x="189" y="0"/>
                      <a:pt x="0" y="158"/>
                      <a:pt x="0" y="347"/>
                    </a:cubicBezTo>
                    <a:cubicBezTo>
                      <a:pt x="0" y="536"/>
                      <a:pt x="189" y="725"/>
                      <a:pt x="378" y="725"/>
                    </a:cubicBezTo>
                    <a:cubicBezTo>
                      <a:pt x="568" y="725"/>
                      <a:pt x="725" y="536"/>
                      <a:pt x="725" y="347"/>
                    </a:cubicBezTo>
                    <a:cubicBezTo>
                      <a:pt x="725" y="158"/>
                      <a:pt x="568" y="0"/>
                      <a:pt x="378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77" name="Google Shape;5224;p38">
                <a:extLst>
                  <a:ext uri="{FF2B5EF4-FFF2-40B4-BE49-F238E27FC236}">
                    <a16:creationId xmlns:a16="http://schemas.microsoft.com/office/drawing/2014/main" id="{FDEFB7DC-DBE9-4352-9DAE-67ADEC1CA8D1}"/>
                  </a:ext>
                </a:extLst>
              </p:cNvPr>
              <p:cNvSpPr/>
              <p:nvPr/>
            </p:nvSpPr>
            <p:spPr>
              <a:xfrm>
                <a:off x="-55225575" y="1903275"/>
                <a:ext cx="318225" cy="316650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12666" extrusionOk="0">
                    <a:moveTo>
                      <a:pt x="6333" y="757"/>
                    </a:moveTo>
                    <a:cubicBezTo>
                      <a:pt x="8790" y="757"/>
                      <a:pt x="10932" y="2679"/>
                      <a:pt x="11185" y="5105"/>
                    </a:cubicBezTo>
                    <a:cubicBezTo>
                      <a:pt x="11185" y="5231"/>
                      <a:pt x="11279" y="5357"/>
                      <a:pt x="11374" y="5388"/>
                    </a:cubicBezTo>
                    <a:cubicBezTo>
                      <a:pt x="11752" y="5577"/>
                      <a:pt x="11972" y="5987"/>
                      <a:pt x="11972" y="6365"/>
                    </a:cubicBezTo>
                    <a:cubicBezTo>
                      <a:pt x="11972" y="6680"/>
                      <a:pt x="11815" y="7058"/>
                      <a:pt x="11594" y="7247"/>
                    </a:cubicBezTo>
                    <a:cubicBezTo>
                      <a:pt x="11342" y="7373"/>
                      <a:pt x="11342" y="7625"/>
                      <a:pt x="11531" y="7783"/>
                    </a:cubicBezTo>
                    <a:cubicBezTo>
                      <a:pt x="11783" y="8035"/>
                      <a:pt x="11941" y="8318"/>
                      <a:pt x="11941" y="8633"/>
                    </a:cubicBezTo>
                    <a:cubicBezTo>
                      <a:pt x="11941" y="8948"/>
                      <a:pt x="11815" y="9263"/>
                      <a:pt x="11531" y="9452"/>
                    </a:cubicBezTo>
                    <a:cubicBezTo>
                      <a:pt x="11374" y="9610"/>
                      <a:pt x="11374" y="9830"/>
                      <a:pt x="11531" y="9988"/>
                    </a:cubicBezTo>
                    <a:cubicBezTo>
                      <a:pt x="11783" y="10240"/>
                      <a:pt x="11941" y="10524"/>
                      <a:pt x="11941" y="10839"/>
                    </a:cubicBezTo>
                    <a:cubicBezTo>
                      <a:pt x="11941" y="11437"/>
                      <a:pt x="11437" y="11941"/>
                      <a:pt x="10838" y="11941"/>
                    </a:cubicBezTo>
                    <a:lnTo>
                      <a:pt x="1828" y="11941"/>
                    </a:lnTo>
                    <a:cubicBezTo>
                      <a:pt x="1197" y="11941"/>
                      <a:pt x="725" y="11406"/>
                      <a:pt x="725" y="10839"/>
                    </a:cubicBezTo>
                    <a:cubicBezTo>
                      <a:pt x="725" y="10492"/>
                      <a:pt x="819" y="10208"/>
                      <a:pt x="1103" y="9988"/>
                    </a:cubicBezTo>
                    <a:cubicBezTo>
                      <a:pt x="1260" y="9830"/>
                      <a:pt x="1260" y="9610"/>
                      <a:pt x="1103" y="9452"/>
                    </a:cubicBezTo>
                    <a:cubicBezTo>
                      <a:pt x="882" y="9200"/>
                      <a:pt x="725" y="8917"/>
                      <a:pt x="725" y="8633"/>
                    </a:cubicBezTo>
                    <a:cubicBezTo>
                      <a:pt x="725" y="8318"/>
                      <a:pt x="819" y="8003"/>
                      <a:pt x="1103" y="7783"/>
                    </a:cubicBezTo>
                    <a:cubicBezTo>
                      <a:pt x="1260" y="7625"/>
                      <a:pt x="1260" y="7405"/>
                      <a:pt x="1103" y="7247"/>
                    </a:cubicBezTo>
                    <a:cubicBezTo>
                      <a:pt x="882" y="7058"/>
                      <a:pt x="725" y="6680"/>
                      <a:pt x="725" y="6365"/>
                    </a:cubicBezTo>
                    <a:cubicBezTo>
                      <a:pt x="725" y="5987"/>
                      <a:pt x="945" y="5577"/>
                      <a:pt x="1292" y="5388"/>
                    </a:cubicBezTo>
                    <a:cubicBezTo>
                      <a:pt x="1418" y="5357"/>
                      <a:pt x="1512" y="5231"/>
                      <a:pt x="1512" y="5105"/>
                    </a:cubicBezTo>
                    <a:cubicBezTo>
                      <a:pt x="1765" y="2679"/>
                      <a:pt x="3907" y="757"/>
                      <a:pt x="6333" y="757"/>
                    </a:cubicBezTo>
                    <a:close/>
                    <a:moveTo>
                      <a:pt x="6333" y="1"/>
                    </a:moveTo>
                    <a:cubicBezTo>
                      <a:pt x="3497" y="1"/>
                      <a:pt x="1134" y="2112"/>
                      <a:pt x="788" y="4853"/>
                    </a:cubicBezTo>
                    <a:cubicBezTo>
                      <a:pt x="284" y="5199"/>
                      <a:pt x="0" y="5735"/>
                      <a:pt x="0" y="6365"/>
                    </a:cubicBezTo>
                    <a:cubicBezTo>
                      <a:pt x="0" y="6774"/>
                      <a:pt x="158" y="7216"/>
                      <a:pt x="410" y="7531"/>
                    </a:cubicBezTo>
                    <a:cubicBezTo>
                      <a:pt x="158" y="7846"/>
                      <a:pt x="0" y="8224"/>
                      <a:pt x="0" y="8633"/>
                    </a:cubicBezTo>
                    <a:cubicBezTo>
                      <a:pt x="0" y="9011"/>
                      <a:pt x="126" y="9421"/>
                      <a:pt x="410" y="9736"/>
                    </a:cubicBezTo>
                    <a:cubicBezTo>
                      <a:pt x="158" y="10051"/>
                      <a:pt x="0" y="10429"/>
                      <a:pt x="0" y="10839"/>
                    </a:cubicBezTo>
                    <a:cubicBezTo>
                      <a:pt x="0" y="11847"/>
                      <a:pt x="819" y="12666"/>
                      <a:pt x="1859" y="12666"/>
                    </a:cubicBezTo>
                    <a:lnTo>
                      <a:pt x="10869" y="12666"/>
                    </a:lnTo>
                    <a:cubicBezTo>
                      <a:pt x="11909" y="12666"/>
                      <a:pt x="12728" y="11847"/>
                      <a:pt x="12728" y="10839"/>
                    </a:cubicBezTo>
                    <a:cubicBezTo>
                      <a:pt x="12728" y="10429"/>
                      <a:pt x="12602" y="10051"/>
                      <a:pt x="12319" y="9736"/>
                    </a:cubicBezTo>
                    <a:cubicBezTo>
                      <a:pt x="12571" y="9421"/>
                      <a:pt x="12728" y="9011"/>
                      <a:pt x="12728" y="8633"/>
                    </a:cubicBezTo>
                    <a:cubicBezTo>
                      <a:pt x="12634" y="8224"/>
                      <a:pt x="12539" y="7846"/>
                      <a:pt x="12287" y="7531"/>
                    </a:cubicBezTo>
                    <a:cubicBezTo>
                      <a:pt x="12539" y="7216"/>
                      <a:pt x="12697" y="6774"/>
                      <a:pt x="12697" y="6365"/>
                    </a:cubicBezTo>
                    <a:cubicBezTo>
                      <a:pt x="12697" y="5798"/>
                      <a:pt x="12382" y="5199"/>
                      <a:pt x="11909" y="4853"/>
                    </a:cubicBezTo>
                    <a:cubicBezTo>
                      <a:pt x="11500" y="2112"/>
                      <a:pt x="9137" y="1"/>
                      <a:pt x="6333" y="1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78" name="Google Shape;5225;p38">
                <a:extLst>
                  <a:ext uri="{FF2B5EF4-FFF2-40B4-BE49-F238E27FC236}">
                    <a16:creationId xmlns:a16="http://schemas.microsoft.com/office/drawing/2014/main" id="{1EF90ACD-65E4-4D75-B10E-840A03B7B153}"/>
                  </a:ext>
                </a:extLst>
              </p:cNvPr>
              <p:cNvSpPr/>
              <p:nvPr/>
            </p:nvSpPr>
            <p:spPr>
              <a:xfrm>
                <a:off x="-55170450" y="1959200"/>
                <a:ext cx="204800" cy="225300"/>
              </a:xfrm>
              <a:custGeom>
                <a:avLst/>
                <a:gdLst/>
                <a:ahLst/>
                <a:cxnLst/>
                <a:rect l="l" t="t" r="r" b="b"/>
                <a:pathLst>
                  <a:path w="8192" h="9012" extrusionOk="0">
                    <a:moveTo>
                      <a:pt x="4128" y="1450"/>
                    </a:moveTo>
                    <a:cubicBezTo>
                      <a:pt x="4411" y="2017"/>
                      <a:pt x="4821" y="2490"/>
                      <a:pt x="5293" y="2836"/>
                    </a:cubicBezTo>
                    <a:cubicBezTo>
                      <a:pt x="5924" y="3340"/>
                      <a:pt x="6711" y="3624"/>
                      <a:pt x="7499" y="3687"/>
                    </a:cubicBezTo>
                    <a:cubicBezTo>
                      <a:pt x="7499" y="3813"/>
                      <a:pt x="7530" y="3970"/>
                      <a:pt x="7530" y="4096"/>
                    </a:cubicBezTo>
                    <a:lnTo>
                      <a:pt x="7530" y="5640"/>
                    </a:lnTo>
                    <a:lnTo>
                      <a:pt x="7436" y="5640"/>
                    </a:lnTo>
                    <a:cubicBezTo>
                      <a:pt x="7436" y="7089"/>
                      <a:pt x="6270" y="8224"/>
                      <a:pt x="4852" y="8224"/>
                    </a:cubicBezTo>
                    <a:lnTo>
                      <a:pt x="3340" y="8224"/>
                    </a:lnTo>
                    <a:cubicBezTo>
                      <a:pt x="1891" y="8224"/>
                      <a:pt x="757" y="7058"/>
                      <a:pt x="757" y="5640"/>
                    </a:cubicBezTo>
                    <a:lnTo>
                      <a:pt x="757" y="4096"/>
                    </a:lnTo>
                    <a:cubicBezTo>
                      <a:pt x="757" y="3970"/>
                      <a:pt x="757" y="3813"/>
                      <a:pt x="788" y="3687"/>
                    </a:cubicBezTo>
                    <a:cubicBezTo>
                      <a:pt x="1576" y="3624"/>
                      <a:pt x="2363" y="3340"/>
                      <a:pt x="2994" y="2836"/>
                    </a:cubicBezTo>
                    <a:cubicBezTo>
                      <a:pt x="3466" y="2427"/>
                      <a:pt x="3876" y="1954"/>
                      <a:pt x="4128" y="1450"/>
                    </a:cubicBezTo>
                    <a:close/>
                    <a:moveTo>
                      <a:pt x="4096" y="1"/>
                    </a:moveTo>
                    <a:cubicBezTo>
                      <a:pt x="3939" y="1"/>
                      <a:pt x="3781" y="127"/>
                      <a:pt x="3750" y="284"/>
                    </a:cubicBezTo>
                    <a:lnTo>
                      <a:pt x="3718" y="442"/>
                    </a:lnTo>
                    <a:cubicBezTo>
                      <a:pt x="3309" y="1923"/>
                      <a:pt x="1985" y="2994"/>
                      <a:pt x="442" y="2994"/>
                    </a:cubicBezTo>
                    <a:cubicBezTo>
                      <a:pt x="253" y="2994"/>
                      <a:pt x="127" y="3120"/>
                      <a:pt x="95" y="3309"/>
                    </a:cubicBezTo>
                    <a:cubicBezTo>
                      <a:pt x="32" y="3592"/>
                      <a:pt x="1" y="3876"/>
                      <a:pt x="1" y="4128"/>
                    </a:cubicBezTo>
                    <a:lnTo>
                      <a:pt x="1" y="5672"/>
                    </a:lnTo>
                    <a:cubicBezTo>
                      <a:pt x="1" y="7530"/>
                      <a:pt x="1513" y="9011"/>
                      <a:pt x="3340" y="9011"/>
                    </a:cubicBezTo>
                    <a:lnTo>
                      <a:pt x="4852" y="9011"/>
                    </a:lnTo>
                    <a:cubicBezTo>
                      <a:pt x="6711" y="9011"/>
                      <a:pt x="8192" y="7530"/>
                      <a:pt x="8192" y="5672"/>
                    </a:cubicBezTo>
                    <a:lnTo>
                      <a:pt x="8192" y="4128"/>
                    </a:lnTo>
                    <a:cubicBezTo>
                      <a:pt x="8192" y="3844"/>
                      <a:pt x="8160" y="3592"/>
                      <a:pt x="8129" y="3309"/>
                    </a:cubicBezTo>
                    <a:cubicBezTo>
                      <a:pt x="8066" y="3120"/>
                      <a:pt x="7908" y="2994"/>
                      <a:pt x="7751" y="2994"/>
                    </a:cubicBezTo>
                    <a:cubicBezTo>
                      <a:pt x="6239" y="2994"/>
                      <a:pt x="4884" y="1923"/>
                      <a:pt x="4506" y="442"/>
                    </a:cubicBezTo>
                    <a:lnTo>
                      <a:pt x="4443" y="284"/>
                    </a:lnTo>
                    <a:cubicBezTo>
                      <a:pt x="4411" y="127"/>
                      <a:pt x="4254" y="1"/>
                      <a:pt x="4096" y="1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</p:grpSp>
        <p:grpSp>
          <p:nvGrpSpPr>
            <p:cNvPr id="79" name="Google Shape;5253;p38">
              <a:extLst>
                <a:ext uri="{FF2B5EF4-FFF2-40B4-BE49-F238E27FC236}">
                  <a16:creationId xmlns:a16="http://schemas.microsoft.com/office/drawing/2014/main" id="{EE1EA36E-7773-4CCA-8577-4A7FBBE9D55A}"/>
                </a:ext>
              </a:extLst>
            </p:cNvPr>
            <p:cNvGrpSpPr/>
            <p:nvPr/>
          </p:nvGrpSpPr>
          <p:grpSpPr>
            <a:xfrm>
              <a:off x="1750796" y="1462585"/>
              <a:ext cx="295536" cy="336332"/>
              <a:chOff x="-56774050" y="1904075"/>
              <a:chExt cx="279625" cy="318225"/>
            </a:xfrm>
            <a:grpFill/>
          </p:grpSpPr>
          <p:sp>
            <p:nvSpPr>
              <p:cNvPr id="80" name="Google Shape;5254;p38">
                <a:extLst>
                  <a:ext uri="{FF2B5EF4-FFF2-40B4-BE49-F238E27FC236}">
                    <a16:creationId xmlns:a16="http://schemas.microsoft.com/office/drawing/2014/main" id="{3AE338D2-8603-47F5-BB64-98AD0AE053A5}"/>
                  </a:ext>
                </a:extLst>
              </p:cNvPr>
              <p:cNvSpPr/>
              <p:nvPr/>
            </p:nvSpPr>
            <p:spPr>
              <a:xfrm>
                <a:off x="-56671650" y="2135825"/>
                <a:ext cx="72475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1159" extrusionOk="0">
                    <a:moveTo>
                      <a:pt x="398" y="1"/>
                    </a:moveTo>
                    <a:cubicBezTo>
                      <a:pt x="307" y="1"/>
                      <a:pt x="221" y="40"/>
                      <a:pt x="158" y="119"/>
                    </a:cubicBezTo>
                    <a:cubicBezTo>
                      <a:pt x="0" y="276"/>
                      <a:pt x="0" y="497"/>
                      <a:pt x="158" y="623"/>
                    </a:cubicBezTo>
                    <a:cubicBezTo>
                      <a:pt x="504" y="970"/>
                      <a:pt x="977" y="1159"/>
                      <a:pt x="1449" y="1159"/>
                    </a:cubicBezTo>
                    <a:cubicBezTo>
                      <a:pt x="1922" y="1159"/>
                      <a:pt x="2426" y="970"/>
                      <a:pt x="2741" y="623"/>
                    </a:cubicBezTo>
                    <a:cubicBezTo>
                      <a:pt x="2899" y="465"/>
                      <a:pt x="2899" y="213"/>
                      <a:pt x="2741" y="119"/>
                    </a:cubicBezTo>
                    <a:cubicBezTo>
                      <a:pt x="2662" y="40"/>
                      <a:pt x="2568" y="1"/>
                      <a:pt x="2477" y="1"/>
                    </a:cubicBezTo>
                    <a:cubicBezTo>
                      <a:pt x="2387" y="1"/>
                      <a:pt x="2300" y="40"/>
                      <a:pt x="2237" y="119"/>
                    </a:cubicBezTo>
                    <a:cubicBezTo>
                      <a:pt x="2048" y="308"/>
                      <a:pt x="1733" y="434"/>
                      <a:pt x="1449" y="434"/>
                    </a:cubicBezTo>
                    <a:cubicBezTo>
                      <a:pt x="1134" y="434"/>
                      <a:pt x="851" y="308"/>
                      <a:pt x="662" y="119"/>
                    </a:cubicBezTo>
                    <a:cubicBezTo>
                      <a:pt x="583" y="40"/>
                      <a:pt x="488" y="1"/>
                      <a:pt x="398" y="1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81" name="Google Shape;5255;p38">
                <a:extLst>
                  <a:ext uri="{FF2B5EF4-FFF2-40B4-BE49-F238E27FC236}">
                    <a16:creationId xmlns:a16="http://schemas.microsoft.com/office/drawing/2014/main" id="{C48F9833-1023-48EC-A982-D0C5CDB0AC50}"/>
                  </a:ext>
                </a:extLst>
              </p:cNvPr>
              <p:cNvSpPr/>
              <p:nvPr/>
            </p:nvSpPr>
            <p:spPr>
              <a:xfrm>
                <a:off x="-56774050" y="1904075"/>
                <a:ext cx="279625" cy="318225"/>
              </a:xfrm>
              <a:custGeom>
                <a:avLst/>
                <a:gdLst/>
                <a:ahLst/>
                <a:cxnLst/>
                <a:rect l="l" t="t" r="r" b="b"/>
                <a:pathLst>
                  <a:path w="11185" h="12729" extrusionOk="0">
                    <a:moveTo>
                      <a:pt x="5545" y="757"/>
                    </a:moveTo>
                    <a:cubicBezTo>
                      <a:pt x="7278" y="757"/>
                      <a:pt x="8696" y="2048"/>
                      <a:pt x="8885" y="3750"/>
                    </a:cubicBezTo>
                    <a:lnTo>
                      <a:pt x="4789" y="3750"/>
                    </a:lnTo>
                    <a:cubicBezTo>
                      <a:pt x="3056" y="3750"/>
                      <a:pt x="1639" y="2395"/>
                      <a:pt x="1450" y="757"/>
                    </a:cubicBezTo>
                    <a:close/>
                    <a:moveTo>
                      <a:pt x="2710" y="3844"/>
                    </a:moveTo>
                    <a:cubicBezTo>
                      <a:pt x="3277" y="4254"/>
                      <a:pt x="4002" y="4506"/>
                      <a:pt x="4789" y="4506"/>
                    </a:cubicBezTo>
                    <a:lnTo>
                      <a:pt x="8885" y="4506"/>
                    </a:lnTo>
                    <a:lnTo>
                      <a:pt x="8885" y="5608"/>
                    </a:lnTo>
                    <a:cubicBezTo>
                      <a:pt x="8570" y="5356"/>
                      <a:pt x="8192" y="5230"/>
                      <a:pt x="7782" y="5230"/>
                    </a:cubicBezTo>
                    <a:cubicBezTo>
                      <a:pt x="6900" y="5230"/>
                      <a:pt x="6144" y="5860"/>
                      <a:pt x="5986" y="6742"/>
                    </a:cubicBezTo>
                    <a:lnTo>
                      <a:pt x="5167" y="6742"/>
                    </a:lnTo>
                    <a:cubicBezTo>
                      <a:pt x="5010" y="5860"/>
                      <a:pt x="4222" y="5230"/>
                      <a:pt x="3340" y="5230"/>
                    </a:cubicBezTo>
                    <a:cubicBezTo>
                      <a:pt x="2899" y="5230"/>
                      <a:pt x="2552" y="5388"/>
                      <a:pt x="2237" y="5608"/>
                    </a:cubicBezTo>
                    <a:cubicBezTo>
                      <a:pt x="2237" y="4978"/>
                      <a:pt x="2395" y="4380"/>
                      <a:pt x="2710" y="3844"/>
                    </a:cubicBezTo>
                    <a:close/>
                    <a:moveTo>
                      <a:pt x="1450" y="5986"/>
                    </a:moveTo>
                    <a:lnTo>
                      <a:pt x="1450" y="7467"/>
                    </a:lnTo>
                    <a:cubicBezTo>
                      <a:pt x="1432" y="7468"/>
                      <a:pt x="1415" y="7469"/>
                      <a:pt x="1398" y="7469"/>
                    </a:cubicBezTo>
                    <a:cubicBezTo>
                      <a:pt x="984" y="7469"/>
                      <a:pt x="694" y="7106"/>
                      <a:pt x="694" y="6742"/>
                    </a:cubicBezTo>
                    <a:cubicBezTo>
                      <a:pt x="694" y="6333"/>
                      <a:pt x="1009" y="5986"/>
                      <a:pt x="1450" y="5986"/>
                    </a:cubicBezTo>
                    <a:close/>
                    <a:moveTo>
                      <a:pt x="9641" y="5986"/>
                    </a:moveTo>
                    <a:cubicBezTo>
                      <a:pt x="10051" y="5986"/>
                      <a:pt x="10397" y="6301"/>
                      <a:pt x="10397" y="6742"/>
                    </a:cubicBezTo>
                    <a:cubicBezTo>
                      <a:pt x="10397" y="7184"/>
                      <a:pt x="10051" y="7499"/>
                      <a:pt x="9641" y="7499"/>
                    </a:cubicBezTo>
                    <a:lnTo>
                      <a:pt x="9641" y="5986"/>
                    </a:lnTo>
                    <a:close/>
                    <a:moveTo>
                      <a:pt x="3309" y="5986"/>
                    </a:moveTo>
                    <a:cubicBezTo>
                      <a:pt x="3939" y="5986"/>
                      <a:pt x="4411" y="6490"/>
                      <a:pt x="4411" y="7089"/>
                    </a:cubicBezTo>
                    <a:cubicBezTo>
                      <a:pt x="4411" y="7719"/>
                      <a:pt x="3907" y="8192"/>
                      <a:pt x="3309" y="8192"/>
                    </a:cubicBezTo>
                    <a:cubicBezTo>
                      <a:pt x="2678" y="8192"/>
                      <a:pt x="2206" y="7688"/>
                      <a:pt x="2206" y="7089"/>
                    </a:cubicBezTo>
                    <a:cubicBezTo>
                      <a:pt x="2206" y="6459"/>
                      <a:pt x="2710" y="5986"/>
                      <a:pt x="3309" y="5986"/>
                    </a:cubicBezTo>
                    <a:close/>
                    <a:moveTo>
                      <a:pt x="7782" y="6018"/>
                    </a:moveTo>
                    <a:cubicBezTo>
                      <a:pt x="8412" y="6018"/>
                      <a:pt x="8885" y="6553"/>
                      <a:pt x="8885" y="7121"/>
                    </a:cubicBezTo>
                    <a:cubicBezTo>
                      <a:pt x="8885" y="7719"/>
                      <a:pt x="8381" y="8223"/>
                      <a:pt x="7782" y="8223"/>
                    </a:cubicBezTo>
                    <a:cubicBezTo>
                      <a:pt x="7152" y="8223"/>
                      <a:pt x="6680" y="7719"/>
                      <a:pt x="6680" y="7121"/>
                    </a:cubicBezTo>
                    <a:cubicBezTo>
                      <a:pt x="6680" y="6490"/>
                      <a:pt x="7215" y="6018"/>
                      <a:pt x="7782" y="6018"/>
                    </a:cubicBezTo>
                    <a:close/>
                    <a:moveTo>
                      <a:pt x="5955" y="7436"/>
                    </a:moveTo>
                    <a:cubicBezTo>
                      <a:pt x="6112" y="8318"/>
                      <a:pt x="6900" y="8948"/>
                      <a:pt x="7751" y="8948"/>
                    </a:cubicBezTo>
                    <a:cubicBezTo>
                      <a:pt x="8192" y="8948"/>
                      <a:pt x="8538" y="8790"/>
                      <a:pt x="8853" y="8601"/>
                    </a:cubicBezTo>
                    <a:lnTo>
                      <a:pt x="8853" y="8601"/>
                    </a:lnTo>
                    <a:cubicBezTo>
                      <a:pt x="8885" y="10334"/>
                      <a:pt x="7593" y="11783"/>
                      <a:pt x="5892" y="11941"/>
                    </a:cubicBezTo>
                    <a:lnTo>
                      <a:pt x="5892" y="11594"/>
                    </a:lnTo>
                    <a:cubicBezTo>
                      <a:pt x="5892" y="11374"/>
                      <a:pt x="5734" y="11216"/>
                      <a:pt x="5545" y="11216"/>
                    </a:cubicBezTo>
                    <a:cubicBezTo>
                      <a:pt x="5356" y="11216"/>
                      <a:pt x="5199" y="11374"/>
                      <a:pt x="5199" y="11594"/>
                    </a:cubicBezTo>
                    <a:lnTo>
                      <a:pt x="5199" y="11941"/>
                    </a:lnTo>
                    <a:cubicBezTo>
                      <a:pt x="3498" y="11752"/>
                      <a:pt x="2206" y="10334"/>
                      <a:pt x="2206" y="8601"/>
                    </a:cubicBezTo>
                    <a:lnTo>
                      <a:pt x="2206" y="8601"/>
                    </a:lnTo>
                    <a:cubicBezTo>
                      <a:pt x="2521" y="8822"/>
                      <a:pt x="2899" y="8948"/>
                      <a:pt x="3309" y="8948"/>
                    </a:cubicBezTo>
                    <a:cubicBezTo>
                      <a:pt x="4222" y="8948"/>
                      <a:pt x="4947" y="8318"/>
                      <a:pt x="5136" y="7436"/>
                    </a:cubicBezTo>
                    <a:close/>
                    <a:moveTo>
                      <a:pt x="1072" y="0"/>
                    </a:moveTo>
                    <a:cubicBezTo>
                      <a:pt x="851" y="0"/>
                      <a:pt x="725" y="158"/>
                      <a:pt x="725" y="347"/>
                    </a:cubicBezTo>
                    <a:cubicBezTo>
                      <a:pt x="725" y="1576"/>
                      <a:pt x="1229" y="2678"/>
                      <a:pt x="2080" y="3434"/>
                    </a:cubicBezTo>
                    <a:cubicBezTo>
                      <a:pt x="1733" y="3970"/>
                      <a:pt x="1544" y="4569"/>
                      <a:pt x="1513" y="5230"/>
                    </a:cubicBezTo>
                    <a:cubicBezTo>
                      <a:pt x="662" y="5230"/>
                      <a:pt x="0" y="5923"/>
                      <a:pt x="0" y="6742"/>
                    </a:cubicBezTo>
                    <a:cubicBezTo>
                      <a:pt x="0" y="7562"/>
                      <a:pt x="662" y="8223"/>
                      <a:pt x="1513" y="8223"/>
                    </a:cubicBezTo>
                    <a:lnTo>
                      <a:pt x="1513" y="8601"/>
                    </a:lnTo>
                    <a:cubicBezTo>
                      <a:pt x="1513" y="10870"/>
                      <a:pt x="3340" y="12728"/>
                      <a:pt x="5577" y="12728"/>
                    </a:cubicBezTo>
                    <a:cubicBezTo>
                      <a:pt x="7845" y="12728"/>
                      <a:pt x="9673" y="10870"/>
                      <a:pt x="9673" y="8601"/>
                    </a:cubicBezTo>
                    <a:lnTo>
                      <a:pt x="9673" y="8223"/>
                    </a:lnTo>
                    <a:cubicBezTo>
                      <a:pt x="10523" y="8223"/>
                      <a:pt x="11185" y="7562"/>
                      <a:pt x="11185" y="6742"/>
                    </a:cubicBezTo>
                    <a:cubicBezTo>
                      <a:pt x="11153" y="5923"/>
                      <a:pt x="10460" y="5230"/>
                      <a:pt x="9641" y="5230"/>
                    </a:cubicBezTo>
                    <a:lnTo>
                      <a:pt x="9641" y="4128"/>
                    </a:lnTo>
                    <a:cubicBezTo>
                      <a:pt x="9641" y="1859"/>
                      <a:pt x="7782" y="0"/>
                      <a:pt x="5545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</p:grpSp>
        <p:grpSp>
          <p:nvGrpSpPr>
            <p:cNvPr id="82" name="Google Shape;5690;p38">
              <a:extLst>
                <a:ext uri="{FF2B5EF4-FFF2-40B4-BE49-F238E27FC236}">
                  <a16:creationId xmlns:a16="http://schemas.microsoft.com/office/drawing/2014/main" id="{0C078C84-22AB-4A84-AEEC-DC39D900EA09}"/>
                </a:ext>
              </a:extLst>
            </p:cNvPr>
            <p:cNvGrpSpPr/>
            <p:nvPr/>
          </p:nvGrpSpPr>
          <p:grpSpPr>
            <a:xfrm>
              <a:off x="1312992" y="1458720"/>
              <a:ext cx="297204" cy="337241"/>
              <a:chOff x="1044400" y="2917425"/>
              <a:chExt cx="248125" cy="281550"/>
            </a:xfrm>
            <a:grpFill/>
          </p:grpSpPr>
          <p:sp>
            <p:nvSpPr>
              <p:cNvPr id="83" name="Google Shape;5691;p38">
                <a:extLst>
                  <a:ext uri="{FF2B5EF4-FFF2-40B4-BE49-F238E27FC236}">
                    <a16:creationId xmlns:a16="http://schemas.microsoft.com/office/drawing/2014/main" id="{B6A21829-5BC9-4733-8479-1248355F8730}"/>
                  </a:ext>
                </a:extLst>
              </p:cNvPr>
              <p:cNvSpPr/>
              <p:nvPr/>
            </p:nvSpPr>
            <p:spPr>
              <a:xfrm>
                <a:off x="1136400" y="3123175"/>
                <a:ext cx="64125" cy="26325"/>
              </a:xfrm>
              <a:custGeom>
                <a:avLst/>
                <a:gdLst/>
                <a:ahLst/>
                <a:cxnLst/>
                <a:rect l="l" t="t" r="r" b="b"/>
                <a:pathLst>
                  <a:path w="2565" h="1053" extrusionOk="0">
                    <a:moveTo>
                      <a:pt x="352" y="0"/>
                    </a:moveTo>
                    <a:cubicBezTo>
                      <a:pt x="272" y="0"/>
                      <a:pt x="195" y="35"/>
                      <a:pt x="140" y="105"/>
                    </a:cubicBezTo>
                    <a:cubicBezTo>
                      <a:pt x="0" y="244"/>
                      <a:pt x="0" y="439"/>
                      <a:pt x="140" y="551"/>
                    </a:cubicBezTo>
                    <a:cubicBezTo>
                      <a:pt x="446" y="858"/>
                      <a:pt x="864" y="1053"/>
                      <a:pt x="1283" y="1053"/>
                    </a:cubicBezTo>
                    <a:cubicBezTo>
                      <a:pt x="1729" y="1053"/>
                      <a:pt x="2147" y="858"/>
                      <a:pt x="2425" y="551"/>
                    </a:cubicBezTo>
                    <a:cubicBezTo>
                      <a:pt x="2565" y="412"/>
                      <a:pt x="2565" y="216"/>
                      <a:pt x="2425" y="105"/>
                    </a:cubicBezTo>
                    <a:cubicBezTo>
                      <a:pt x="2356" y="35"/>
                      <a:pt x="2272" y="0"/>
                      <a:pt x="2192" y="0"/>
                    </a:cubicBezTo>
                    <a:cubicBezTo>
                      <a:pt x="2112" y="0"/>
                      <a:pt x="2035" y="35"/>
                      <a:pt x="1979" y="105"/>
                    </a:cubicBezTo>
                    <a:cubicBezTo>
                      <a:pt x="1812" y="272"/>
                      <a:pt x="1533" y="384"/>
                      <a:pt x="1283" y="384"/>
                    </a:cubicBezTo>
                    <a:cubicBezTo>
                      <a:pt x="1004" y="384"/>
                      <a:pt x="753" y="272"/>
                      <a:pt x="586" y="105"/>
                    </a:cubicBezTo>
                    <a:cubicBezTo>
                      <a:pt x="516" y="35"/>
                      <a:pt x="432" y="0"/>
                      <a:pt x="352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84" name="Google Shape;5692;p38">
                <a:extLst>
                  <a:ext uri="{FF2B5EF4-FFF2-40B4-BE49-F238E27FC236}">
                    <a16:creationId xmlns:a16="http://schemas.microsoft.com/office/drawing/2014/main" id="{174004AB-6CA1-4521-B7FD-220A3BEA5EAF}"/>
                  </a:ext>
                </a:extLst>
              </p:cNvPr>
              <p:cNvSpPr/>
              <p:nvPr/>
            </p:nvSpPr>
            <p:spPr>
              <a:xfrm>
                <a:off x="1127325" y="3050525"/>
                <a:ext cx="16075" cy="16050"/>
              </a:xfrm>
              <a:custGeom>
                <a:avLst/>
                <a:gdLst/>
                <a:ahLst/>
                <a:cxnLst/>
                <a:rect l="l" t="t" r="r" b="b"/>
                <a:pathLst>
                  <a:path w="643" h="642" extrusionOk="0">
                    <a:moveTo>
                      <a:pt x="335" y="0"/>
                    </a:moveTo>
                    <a:cubicBezTo>
                      <a:pt x="140" y="0"/>
                      <a:pt x="1" y="140"/>
                      <a:pt x="1" y="335"/>
                    </a:cubicBezTo>
                    <a:cubicBezTo>
                      <a:pt x="1" y="502"/>
                      <a:pt x="140" y="642"/>
                      <a:pt x="335" y="642"/>
                    </a:cubicBezTo>
                    <a:cubicBezTo>
                      <a:pt x="503" y="642"/>
                      <a:pt x="642" y="502"/>
                      <a:pt x="642" y="335"/>
                    </a:cubicBezTo>
                    <a:cubicBezTo>
                      <a:pt x="642" y="140"/>
                      <a:pt x="503" y="0"/>
                      <a:pt x="335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85" name="Google Shape;5693;p38">
                <a:extLst>
                  <a:ext uri="{FF2B5EF4-FFF2-40B4-BE49-F238E27FC236}">
                    <a16:creationId xmlns:a16="http://schemas.microsoft.com/office/drawing/2014/main" id="{2A2A4BB4-5F53-4BD8-92D0-F1E8DCE77F62}"/>
                  </a:ext>
                </a:extLst>
              </p:cNvPr>
              <p:cNvSpPr/>
              <p:nvPr/>
            </p:nvSpPr>
            <p:spPr>
              <a:xfrm>
                <a:off x="1192850" y="3050525"/>
                <a:ext cx="15350" cy="16050"/>
              </a:xfrm>
              <a:custGeom>
                <a:avLst/>
                <a:gdLst/>
                <a:ahLst/>
                <a:cxnLst/>
                <a:rect l="l" t="t" r="r" b="b"/>
                <a:pathLst>
                  <a:path w="614" h="642" extrusionOk="0">
                    <a:moveTo>
                      <a:pt x="307" y="0"/>
                    </a:moveTo>
                    <a:cubicBezTo>
                      <a:pt x="140" y="0"/>
                      <a:pt x="0" y="140"/>
                      <a:pt x="0" y="335"/>
                    </a:cubicBezTo>
                    <a:cubicBezTo>
                      <a:pt x="0" y="502"/>
                      <a:pt x="140" y="642"/>
                      <a:pt x="307" y="642"/>
                    </a:cubicBezTo>
                    <a:cubicBezTo>
                      <a:pt x="474" y="642"/>
                      <a:pt x="613" y="502"/>
                      <a:pt x="613" y="335"/>
                    </a:cubicBezTo>
                    <a:cubicBezTo>
                      <a:pt x="613" y="140"/>
                      <a:pt x="474" y="0"/>
                      <a:pt x="307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86" name="Google Shape;5694;p38">
                <a:extLst>
                  <a:ext uri="{FF2B5EF4-FFF2-40B4-BE49-F238E27FC236}">
                    <a16:creationId xmlns:a16="http://schemas.microsoft.com/office/drawing/2014/main" id="{5887E995-E4D8-4172-800C-8C92977463E0}"/>
                  </a:ext>
                </a:extLst>
              </p:cNvPr>
              <p:cNvSpPr/>
              <p:nvPr/>
            </p:nvSpPr>
            <p:spPr>
              <a:xfrm>
                <a:off x="1044400" y="2917425"/>
                <a:ext cx="248125" cy="281550"/>
              </a:xfrm>
              <a:custGeom>
                <a:avLst/>
                <a:gdLst/>
                <a:ahLst/>
                <a:cxnLst/>
                <a:rect l="l" t="t" r="r" b="b"/>
                <a:pathLst>
                  <a:path w="9925" h="11262" extrusionOk="0">
                    <a:moveTo>
                      <a:pt x="7332" y="669"/>
                    </a:moveTo>
                    <a:cubicBezTo>
                      <a:pt x="7499" y="669"/>
                      <a:pt x="7639" y="809"/>
                      <a:pt x="7639" y="976"/>
                    </a:cubicBezTo>
                    <a:lnTo>
                      <a:pt x="7639" y="2816"/>
                    </a:lnTo>
                    <a:lnTo>
                      <a:pt x="6886" y="2063"/>
                    </a:lnTo>
                    <a:cubicBezTo>
                      <a:pt x="6823" y="2000"/>
                      <a:pt x="6743" y="1964"/>
                      <a:pt x="6660" y="1964"/>
                    </a:cubicBezTo>
                    <a:cubicBezTo>
                      <a:pt x="6595" y="1964"/>
                      <a:pt x="6529" y="1986"/>
                      <a:pt x="6468" y="2035"/>
                    </a:cubicBezTo>
                    <a:cubicBezTo>
                      <a:pt x="5924" y="2398"/>
                      <a:pt x="5297" y="2579"/>
                      <a:pt x="4670" y="2579"/>
                    </a:cubicBezTo>
                    <a:cubicBezTo>
                      <a:pt x="4043" y="2579"/>
                      <a:pt x="3415" y="2398"/>
                      <a:pt x="2872" y="2035"/>
                    </a:cubicBezTo>
                    <a:cubicBezTo>
                      <a:pt x="2811" y="1986"/>
                      <a:pt x="2744" y="1964"/>
                      <a:pt x="2680" y="1964"/>
                    </a:cubicBezTo>
                    <a:cubicBezTo>
                      <a:pt x="2597" y="1964"/>
                      <a:pt x="2516" y="2000"/>
                      <a:pt x="2454" y="2063"/>
                    </a:cubicBezTo>
                    <a:lnTo>
                      <a:pt x="1701" y="2816"/>
                    </a:lnTo>
                    <a:lnTo>
                      <a:pt x="1701" y="976"/>
                    </a:lnTo>
                    <a:cubicBezTo>
                      <a:pt x="1980" y="809"/>
                      <a:pt x="2147" y="669"/>
                      <a:pt x="2314" y="669"/>
                    </a:cubicBezTo>
                    <a:cubicBezTo>
                      <a:pt x="2482" y="669"/>
                      <a:pt x="2621" y="809"/>
                      <a:pt x="2621" y="976"/>
                    </a:cubicBezTo>
                    <a:cubicBezTo>
                      <a:pt x="2621" y="1143"/>
                      <a:pt x="2760" y="1283"/>
                      <a:pt x="2956" y="1283"/>
                    </a:cubicBezTo>
                    <a:cubicBezTo>
                      <a:pt x="3123" y="1283"/>
                      <a:pt x="3262" y="1143"/>
                      <a:pt x="3262" y="976"/>
                    </a:cubicBezTo>
                    <a:cubicBezTo>
                      <a:pt x="3262" y="809"/>
                      <a:pt x="3402" y="669"/>
                      <a:pt x="3569" y="669"/>
                    </a:cubicBezTo>
                    <a:cubicBezTo>
                      <a:pt x="3736" y="669"/>
                      <a:pt x="3875" y="809"/>
                      <a:pt x="3875" y="976"/>
                    </a:cubicBezTo>
                    <a:cubicBezTo>
                      <a:pt x="3875" y="1143"/>
                      <a:pt x="4015" y="1283"/>
                      <a:pt x="4210" y="1283"/>
                    </a:cubicBezTo>
                    <a:cubicBezTo>
                      <a:pt x="4377" y="1283"/>
                      <a:pt x="4517" y="1143"/>
                      <a:pt x="4517" y="976"/>
                    </a:cubicBezTo>
                    <a:cubicBezTo>
                      <a:pt x="4517" y="809"/>
                      <a:pt x="4656" y="669"/>
                      <a:pt x="4823" y="669"/>
                    </a:cubicBezTo>
                    <a:cubicBezTo>
                      <a:pt x="4990" y="669"/>
                      <a:pt x="5130" y="809"/>
                      <a:pt x="5130" y="976"/>
                    </a:cubicBezTo>
                    <a:cubicBezTo>
                      <a:pt x="5130" y="1143"/>
                      <a:pt x="5269" y="1283"/>
                      <a:pt x="5464" y="1283"/>
                    </a:cubicBezTo>
                    <a:cubicBezTo>
                      <a:pt x="5632" y="1283"/>
                      <a:pt x="5771" y="1143"/>
                      <a:pt x="5771" y="976"/>
                    </a:cubicBezTo>
                    <a:cubicBezTo>
                      <a:pt x="5771" y="809"/>
                      <a:pt x="5910" y="669"/>
                      <a:pt x="6078" y="669"/>
                    </a:cubicBezTo>
                    <a:cubicBezTo>
                      <a:pt x="6245" y="669"/>
                      <a:pt x="6384" y="809"/>
                      <a:pt x="6384" y="976"/>
                    </a:cubicBezTo>
                    <a:cubicBezTo>
                      <a:pt x="6384" y="1143"/>
                      <a:pt x="6524" y="1283"/>
                      <a:pt x="6719" y="1283"/>
                    </a:cubicBezTo>
                    <a:cubicBezTo>
                      <a:pt x="6886" y="1283"/>
                      <a:pt x="7025" y="1143"/>
                      <a:pt x="7025" y="976"/>
                    </a:cubicBezTo>
                    <a:cubicBezTo>
                      <a:pt x="7025" y="809"/>
                      <a:pt x="7165" y="669"/>
                      <a:pt x="7332" y="669"/>
                    </a:cubicBezTo>
                    <a:close/>
                    <a:moveTo>
                      <a:pt x="1311" y="5297"/>
                    </a:moveTo>
                    <a:lnTo>
                      <a:pt x="1311" y="6635"/>
                    </a:lnTo>
                    <a:cubicBezTo>
                      <a:pt x="949" y="6635"/>
                      <a:pt x="642" y="6356"/>
                      <a:pt x="642" y="5966"/>
                    </a:cubicBezTo>
                    <a:cubicBezTo>
                      <a:pt x="642" y="5603"/>
                      <a:pt x="921" y="5297"/>
                      <a:pt x="1311" y="5297"/>
                    </a:cubicBezTo>
                    <a:close/>
                    <a:moveTo>
                      <a:pt x="8586" y="5297"/>
                    </a:moveTo>
                    <a:cubicBezTo>
                      <a:pt x="8949" y="5297"/>
                      <a:pt x="9255" y="5575"/>
                      <a:pt x="9255" y="5966"/>
                    </a:cubicBezTo>
                    <a:cubicBezTo>
                      <a:pt x="9255" y="6356"/>
                      <a:pt x="8949" y="6635"/>
                      <a:pt x="8586" y="6635"/>
                    </a:cubicBezTo>
                    <a:lnTo>
                      <a:pt x="8586" y="5297"/>
                    </a:lnTo>
                    <a:close/>
                    <a:moveTo>
                      <a:pt x="6914" y="2732"/>
                    </a:moveTo>
                    <a:lnTo>
                      <a:pt x="7973" y="3763"/>
                    </a:lnTo>
                    <a:cubicBezTo>
                      <a:pt x="7917" y="4265"/>
                      <a:pt x="7917" y="7248"/>
                      <a:pt x="7917" y="7638"/>
                    </a:cubicBezTo>
                    <a:cubicBezTo>
                      <a:pt x="7917" y="9255"/>
                      <a:pt x="6607" y="10593"/>
                      <a:pt x="4963" y="10593"/>
                    </a:cubicBezTo>
                    <a:cubicBezTo>
                      <a:pt x="3318" y="10593"/>
                      <a:pt x="2008" y="9255"/>
                      <a:pt x="2008" y="7638"/>
                    </a:cubicBezTo>
                    <a:lnTo>
                      <a:pt x="2008" y="3763"/>
                    </a:lnTo>
                    <a:lnTo>
                      <a:pt x="3039" y="2732"/>
                    </a:lnTo>
                    <a:cubicBezTo>
                      <a:pt x="3638" y="3080"/>
                      <a:pt x="4301" y="3255"/>
                      <a:pt x="4966" y="3255"/>
                    </a:cubicBezTo>
                    <a:cubicBezTo>
                      <a:pt x="5632" y="3255"/>
                      <a:pt x="6301" y="3080"/>
                      <a:pt x="6914" y="2732"/>
                    </a:cubicBezTo>
                    <a:close/>
                    <a:moveTo>
                      <a:pt x="2314" y="0"/>
                    </a:moveTo>
                    <a:cubicBezTo>
                      <a:pt x="1757" y="0"/>
                      <a:pt x="1339" y="446"/>
                      <a:pt x="1339" y="976"/>
                    </a:cubicBezTo>
                    <a:lnTo>
                      <a:pt x="1339" y="4628"/>
                    </a:lnTo>
                    <a:cubicBezTo>
                      <a:pt x="614" y="4628"/>
                      <a:pt x="1" y="5241"/>
                      <a:pt x="1" y="5966"/>
                    </a:cubicBezTo>
                    <a:cubicBezTo>
                      <a:pt x="1" y="6690"/>
                      <a:pt x="614" y="7276"/>
                      <a:pt x="1339" y="7276"/>
                    </a:cubicBezTo>
                    <a:lnTo>
                      <a:pt x="1339" y="7638"/>
                    </a:lnTo>
                    <a:cubicBezTo>
                      <a:pt x="1339" y="9617"/>
                      <a:pt x="2983" y="11262"/>
                      <a:pt x="4963" y="11262"/>
                    </a:cubicBezTo>
                    <a:cubicBezTo>
                      <a:pt x="6942" y="11262"/>
                      <a:pt x="8586" y="9617"/>
                      <a:pt x="8586" y="7638"/>
                    </a:cubicBezTo>
                    <a:lnTo>
                      <a:pt x="8586" y="7276"/>
                    </a:lnTo>
                    <a:cubicBezTo>
                      <a:pt x="9311" y="7276"/>
                      <a:pt x="9896" y="6690"/>
                      <a:pt x="9896" y="5966"/>
                    </a:cubicBezTo>
                    <a:cubicBezTo>
                      <a:pt x="9924" y="5241"/>
                      <a:pt x="9311" y="4628"/>
                      <a:pt x="8586" y="4628"/>
                    </a:cubicBezTo>
                    <a:lnTo>
                      <a:pt x="8586" y="976"/>
                    </a:lnTo>
                    <a:cubicBezTo>
                      <a:pt x="8586" y="418"/>
                      <a:pt x="8140" y="0"/>
                      <a:pt x="7611" y="0"/>
                    </a:cubicBezTo>
                    <a:cubicBezTo>
                      <a:pt x="7360" y="0"/>
                      <a:pt x="7137" y="112"/>
                      <a:pt x="6942" y="251"/>
                    </a:cubicBezTo>
                    <a:cubicBezTo>
                      <a:pt x="6774" y="56"/>
                      <a:pt x="6524" y="0"/>
                      <a:pt x="6301" y="0"/>
                    </a:cubicBezTo>
                    <a:cubicBezTo>
                      <a:pt x="6050" y="0"/>
                      <a:pt x="5799" y="112"/>
                      <a:pt x="5632" y="251"/>
                    </a:cubicBezTo>
                    <a:cubicBezTo>
                      <a:pt x="5436" y="56"/>
                      <a:pt x="5213" y="0"/>
                      <a:pt x="4963" y="0"/>
                    </a:cubicBezTo>
                    <a:cubicBezTo>
                      <a:pt x="4712" y="0"/>
                      <a:pt x="4461" y="112"/>
                      <a:pt x="4294" y="251"/>
                    </a:cubicBezTo>
                    <a:cubicBezTo>
                      <a:pt x="4126" y="56"/>
                      <a:pt x="3875" y="0"/>
                      <a:pt x="3625" y="0"/>
                    </a:cubicBezTo>
                    <a:cubicBezTo>
                      <a:pt x="3402" y="0"/>
                      <a:pt x="3151" y="112"/>
                      <a:pt x="2983" y="251"/>
                    </a:cubicBezTo>
                    <a:cubicBezTo>
                      <a:pt x="2788" y="56"/>
                      <a:pt x="2565" y="0"/>
                      <a:pt x="2314" y="0"/>
                    </a:cubicBez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87" name="Google Shape;5695;p38">
                <a:extLst>
                  <a:ext uri="{FF2B5EF4-FFF2-40B4-BE49-F238E27FC236}">
                    <a16:creationId xmlns:a16="http://schemas.microsoft.com/office/drawing/2014/main" id="{8D473F9B-4A11-467D-A8EA-9CA9D8D9F0F7}"/>
                  </a:ext>
                </a:extLst>
              </p:cNvPr>
              <p:cNvSpPr/>
              <p:nvPr/>
            </p:nvSpPr>
            <p:spPr>
              <a:xfrm>
                <a:off x="1086125" y="2932961"/>
                <a:ext cx="11427" cy="58241"/>
              </a:xfrm>
              <a:custGeom>
                <a:avLst/>
                <a:gdLst/>
                <a:ahLst/>
                <a:cxnLst/>
                <a:rect l="l" t="t" r="r" b="b"/>
                <a:pathLst>
                  <a:path w="500" h="2548" extrusionOk="0">
                    <a:moveTo>
                      <a:pt x="500" y="2238"/>
                    </a:moveTo>
                    <a:lnTo>
                      <a:pt x="500" y="0"/>
                    </a:lnTo>
                    <a:lnTo>
                      <a:pt x="72" y="214"/>
                    </a:lnTo>
                    <a:lnTo>
                      <a:pt x="0" y="1547"/>
                    </a:lnTo>
                    <a:lnTo>
                      <a:pt x="0" y="2548"/>
                    </a:ln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/>
              <a:lstStyle/>
              <a:p>
                <a:endParaRPr lang="en-US"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88" name="Google Shape;5696;p38">
                <a:extLst>
                  <a:ext uri="{FF2B5EF4-FFF2-40B4-BE49-F238E27FC236}">
                    <a16:creationId xmlns:a16="http://schemas.microsoft.com/office/drawing/2014/main" id="{9ACC56E3-758A-4927-AA9B-8E196F173A36}"/>
                  </a:ext>
                </a:extLst>
              </p:cNvPr>
              <p:cNvSpPr/>
              <p:nvPr/>
            </p:nvSpPr>
            <p:spPr>
              <a:xfrm>
                <a:off x="1090922" y="2925900"/>
                <a:ext cx="29209" cy="38629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1690" extrusionOk="0">
                    <a:moveTo>
                      <a:pt x="288" y="737"/>
                    </a:moveTo>
                    <a:cubicBezTo>
                      <a:pt x="296" y="689"/>
                      <a:pt x="288" y="519"/>
                      <a:pt x="336" y="451"/>
                    </a:cubicBezTo>
                    <a:cubicBezTo>
                      <a:pt x="384" y="384"/>
                      <a:pt x="471" y="340"/>
                      <a:pt x="574" y="332"/>
                    </a:cubicBezTo>
                    <a:cubicBezTo>
                      <a:pt x="677" y="324"/>
                      <a:pt x="840" y="412"/>
                      <a:pt x="955" y="404"/>
                    </a:cubicBezTo>
                    <a:cubicBezTo>
                      <a:pt x="1070" y="396"/>
                      <a:pt x="1320" y="349"/>
                      <a:pt x="1264" y="285"/>
                    </a:cubicBezTo>
                    <a:cubicBezTo>
                      <a:pt x="1208" y="222"/>
                      <a:pt x="816" y="51"/>
                      <a:pt x="621" y="23"/>
                    </a:cubicBezTo>
                    <a:cubicBezTo>
                      <a:pt x="427" y="-5"/>
                      <a:pt x="200" y="-13"/>
                      <a:pt x="97" y="118"/>
                    </a:cubicBezTo>
                    <a:cubicBezTo>
                      <a:pt x="-6" y="249"/>
                      <a:pt x="2" y="547"/>
                      <a:pt x="2" y="809"/>
                    </a:cubicBezTo>
                    <a:cubicBezTo>
                      <a:pt x="2" y="1071"/>
                      <a:pt x="81" y="1543"/>
                      <a:pt x="97" y="1690"/>
                    </a:cubicBezTo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/>
              <a:lstStyle/>
              <a:p>
                <a:endParaRPr lang="en-US"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89" name="Google Shape;5697;p38">
                <a:extLst>
                  <a:ext uri="{FF2B5EF4-FFF2-40B4-BE49-F238E27FC236}">
                    <a16:creationId xmlns:a16="http://schemas.microsoft.com/office/drawing/2014/main" id="{09ABBCD5-DE63-4A9B-ADEA-203C2292960B}"/>
                  </a:ext>
                </a:extLst>
              </p:cNvPr>
              <p:cNvSpPr/>
              <p:nvPr/>
            </p:nvSpPr>
            <p:spPr>
              <a:xfrm>
                <a:off x="1222775" y="2966925"/>
                <a:ext cx="28574" cy="36325"/>
              </a:xfrm>
              <a:custGeom>
                <a:avLst/>
                <a:gdLst/>
                <a:ahLst/>
                <a:cxnLst/>
                <a:rect l="l" t="t" r="r" b="b"/>
                <a:pathLst>
                  <a:path w="1048" h="1453" extrusionOk="0">
                    <a:moveTo>
                      <a:pt x="0" y="0"/>
                    </a:moveTo>
                    <a:lnTo>
                      <a:pt x="1048" y="1072"/>
                    </a:lnTo>
                    <a:lnTo>
                      <a:pt x="905" y="1453"/>
                    </a:lnTo>
                    <a:lnTo>
                      <a:pt x="0" y="667"/>
                    </a:lnTo>
                    <a:close/>
                  </a:path>
                </a:pathLst>
              </a:custGeom>
              <a:grpFill/>
              <a:ln w="12700">
                <a:solidFill>
                  <a:srgbClr val="002060"/>
                </a:solidFill>
              </a:ln>
            </p:spPr>
            <p:txBody>
              <a:bodyPr/>
              <a:lstStyle/>
              <a:p>
                <a:endParaRPr lang="en-US"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90" name="Google Shape;5698;p38">
                <a:extLst>
                  <a:ext uri="{FF2B5EF4-FFF2-40B4-BE49-F238E27FC236}">
                    <a16:creationId xmlns:a16="http://schemas.microsoft.com/office/drawing/2014/main" id="{11F9AB4F-A5DF-4AF2-948E-6632DD2BE26A}"/>
                  </a:ext>
                </a:extLst>
              </p:cNvPr>
              <p:cNvSpPr/>
              <p:nvPr/>
            </p:nvSpPr>
            <p:spPr>
              <a:xfrm>
                <a:off x="1205975" y="2965750"/>
                <a:ext cx="21000" cy="16200"/>
              </a:xfrm>
              <a:prstGeom prst="ellipse">
                <a:avLst/>
              </a:pr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  <p:sp>
            <p:nvSpPr>
              <p:cNvPr id="91" name="Google Shape;5699;p38">
                <a:extLst>
                  <a:ext uri="{FF2B5EF4-FFF2-40B4-BE49-F238E27FC236}">
                    <a16:creationId xmlns:a16="http://schemas.microsoft.com/office/drawing/2014/main" id="{3E7C90D6-CC19-4308-8378-B90B82885A26}"/>
                  </a:ext>
                </a:extLst>
              </p:cNvPr>
              <p:cNvSpPr/>
              <p:nvPr/>
            </p:nvSpPr>
            <p:spPr>
              <a:xfrm>
                <a:off x="1082225" y="2937250"/>
                <a:ext cx="11400" cy="26400"/>
              </a:xfrm>
              <a:prstGeom prst="rect">
                <a:avLst/>
              </a:prstGeom>
              <a:grpFill/>
              <a:ln w="12700">
                <a:solidFill>
                  <a:srgbClr val="00206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n>
                    <a:solidFill>
                      <a:srgbClr val="FFFFFF"/>
                    </a:solidFill>
                  </a:ln>
                  <a:latin typeface="Anton" pitchFamily="2" charset="0"/>
                </a:endParaRPr>
              </a:p>
            </p:txBody>
          </p:sp>
        </p:grpSp>
      </p:grpSp>
      <p:sp>
        <p:nvSpPr>
          <p:cNvPr id="93" name="Google Shape;495;p24">
            <a:extLst>
              <a:ext uri="{FF2B5EF4-FFF2-40B4-BE49-F238E27FC236}">
                <a16:creationId xmlns:a16="http://schemas.microsoft.com/office/drawing/2014/main" id="{B81DB5F4-10DA-4F19-8078-107610B446EE}"/>
              </a:ext>
            </a:extLst>
          </p:cNvPr>
          <p:cNvSpPr txBox="1"/>
          <p:nvPr/>
        </p:nvSpPr>
        <p:spPr>
          <a:xfrm>
            <a:off x="6564386" y="839555"/>
            <a:ext cx="2067261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>
                <a:ln w="3175">
                  <a:noFill/>
                </a:ln>
                <a:solidFill>
                  <a:schemeClr val="bg2"/>
                </a:solidFill>
                <a:latin typeface="Arial" panose="020B0604020202020204" pitchFamily="34" charset="0"/>
                <a:ea typeface="Advent Pro"/>
                <a:cs typeface="Arial" panose="020B0604020202020204" pitchFamily="34" charset="0"/>
                <a:sym typeface="Advent Pro"/>
              </a:rPr>
              <a:t>Start studying</a:t>
            </a:r>
            <a:endParaRPr sz="2000" b="1" dirty="0">
              <a:ln w="3175">
                <a:noFill/>
              </a:ln>
              <a:solidFill>
                <a:schemeClr val="bg2"/>
              </a:solidFill>
              <a:latin typeface="Arial" panose="020B0604020202020204" pitchFamily="34" charset="0"/>
              <a:ea typeface="Advent Pro"/>
              <a:cs typeface="Arial" panose="020B0604020202020204" pitchFamily="34" charset="0"/>
              <a:sym typeface="Advent Pro"/>
            </a:endParaRPr>
          </a:p>
        </p:txBody>
      </p:sp>
      <p:sp>
        <p:nvSpPr>
          <p:cNvPr id="94" name="Google Shape;510;p24">
            <a:extLst>
              <a:ext uri="{FF2B5EF4-FFF2-40B4-BE49-F238E27FC236}">
                <a16:creationId xmlns:a16="http://schemas.microsoft.com/office/drawing/2014/main" id="{8A23B2B2-E2A8-4071-895D-FFE221BCC450}"/>
              </a:ext>
            </a:extLst>
          </p:cNvPr>
          <p:cNvSpPr txBox="1"/>
          <p:nvPr/>
        </p:nvSpPr>
        <p:spPr>
          <a:xfrm>
            <a:off x="6535718" y="461413"/>
            <a:ext cx="21054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200" dirty="0">
                <a:solidFill>
                  <a:schemeClr val="accent6"/>
                </a:solidFill>
                <a:latin typeface="Anton" pitchFamily="2" charset="0"/>
                <a:ea typeface="Anton"/>
                <a:cs typeface="Anton"/>
                <a:sym typeface="Anton"/>
              </a:rPr>
              <a:t>STEP TWO</a:t>
            </a:r>
            <a:endParaRPr sz="3200" dirty="0">
              <a:solidFill>
                <a:schemeClr val="accent6"/>
              </a:solidFill>
              <a:latin typeface="Anton" pitchFamily="2" charset="0"/>
              <a:ea typeface="Anton"/>
              <a:cs typeface="Anton"/>
              <a:sym typeface="Anton"/>
            </a:endParaRPr>
          </a:p>
        </p:txBody>
      </p:sp>
      <p:sp>
        <p:nvSpPr>
          <p:cNvPr id="99" name="Google Shape;495;p24">
            <a:extLst>
              <a:ext uri="{FF2B5EF4-FFF2-40B4-BE49-F238E27FC236}">
                <a16:creationId xmlns:a16="http://schemas.microsoft.com/office/drawing/2014/main" id="{E7178890-AE6B-43FF-BF9A-F07BD5117C89}"/>
              </a:ext>
            </a:extLst>
          </p:cNvPr>
          <p:cNvSpPr txBox="1"/>
          <p:nvPr/>
        </p:nvSpPr>
        <p:spPr>
          <a:xfrm>
            <a:off x="6282511" y="3731953"/>
            <a:ext cx="2584534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>
                <a:ln w="3175">
                  <a:noFill/>
                </a:ln>
                <a:solidFill>
                  <a:schemeClr val="bg2"/>
                </a:solidFill>
                <a:latin typeface="Arial" panose="020B0604020202020204" pitchFamily="34" charset="0"/>
                <a:ea typeface="Advent Pro"/>
                <a:cs typeface="Arial" panose="020B0604020202020204" pitchFamily="34" charset="0"/>
                <a:sym typeface="Advent Pro"/>
              </a:rPr>
              <a:t>Start planning your video</a:t>
            </a:r>
            <a:endParaRPr sz="2000" b="1" dirty="0">
              <a:ln w="3175">
                <a:noFill/>
              </a:ln>
              <a:solidFill>
                <a:schemeClr val="bg2"/>
              </a:solidFill>
              <a:latin typeface="Arial" panose="020B0604020202020204" pitchFamily="34" charset="0"/>
              <a:ea typeface="Advent Pro"/>
              <a:cs typeface="Arial" panose="020B0604020202020204" pitchFamily="34" charset="0"/>
              <a:sym typeface="Advent Pro"/>
            </a:endParaRPr>
          </a:p>
        </p:txBody>
      </p:sp>
      <p:sp>
        <p:nvSpPr>
          <p:cNvPr id="100" name="Google Shape;510;p24">
            <a:extLst>
              <a:ext uri="{FF2B5EF4-FFF2-40B4-BE49-F238E27FC236}">
                <a16:creationId xmlns:a16="http://schemas.microsoft.com/office/drawing/2014/main" id="{470BF0B1-49E5-4FC3-B206-A05F22AEB0D6}"/>
              </a:ext>
            </a:extLst>
          </p:cNvPr>
          <p:cNvSpPr txBox="1"/>
          <p:nvPr/>
        </p:nvSpPr>
        <p:spPr>
          <a:xfrm>
            <a:off x="6799783" y="3330909"/>
            <a:ext cx="21054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200" dirty="0">
                <a:solidFill>
                  <a:schemeClr val="accent6"/>
                </a:solidFill>
                <a:latin typeface="Anton" pitchFamily="2" charset="0"/>
                <a:ea typeface="Anton"/>
                <a:cs typeface="Anton"/>
                <a:sym typeface="Anton"/>
              </a:rPr>
              <a:t>STEP FOUR</a:t>
            </a:r>
            <a:endParaRPr sz="3200" dirty="0">
              <a:solidFill>
                <a:schemeClr val="accent6"/>
              </a:solidFill>
              <a:latin typeface="Anton" pitchFamily="2" charset="0"/>
              <a:ea typeface="Anton"/>
              <a:cs typeface="Anton"/>
              <a:sym typeface="Anton"/>
            </a:endParaRPr>
          </a:p>
        </p:txBody>
      </p:sp>
      <p:grpSp>
        <p:nvGrpSpPr>
          <p:cNvPr id="101" name="Google Shape;5833;p39">
            <a:extLst>
              <a:ext uri="{FF2B5EF4-FFF2-40B4-BE49-F238E27FC236}">
                <a16:creationId xmlns:a16="http://schemas.microsoft.com/office/drawing/2014/main" id="{3479800F-0874-4DA1-879F-6D77A04B2380}"/>
              </a:ext>
            </a:extLst>
          </p:cNvPr>
          <p:cNvGrpSpPr/>
          <p:nvPr/>
        </p:nvGrpSpPr>
        <p:grpSpPr>
          <a:xfrm>
            <a:off x="6683623" y="1769243"/>
            <a:ext cx="741166" cy="556301"/>
            <a:chOff x="-47527350" y="2747625"/>
            <a:chExt cx="300100" cy="228425"/>
          </a:xfrm>
          <a:solidFill>
            <a:srgbClr val="193664"/>
          </a:solidFill>
        </p:grpSpPr>
        <p:sp>
          <p:nvSpPr>
            <p:cNvPr id="102" name="Google Shape;5834;p39">
              <a:extLst>
                <a:ext uri="{FF2B5EF4-FFF2-40B4-BE49-F238E27FC236}">
                  <a16:creationId xmlns:a16="http://schemas.microsoft.com/office/drawing/2014/main" id="{619891DE-DCC9-47F9-8DB9-5E0F161E7749}"/>
                </a:ext>
              </a:extLst>
            </p:cNvPr>
            <p:cNvSpPr/>
            <p:nvPr/>
          </p:nvSpPr>
          <p:spPr>
            <a:xfrm>
              <a:off x="-47475350" y="2782275"/>
              <a:ext cx="124450" cy="124475"/>
            </a:xfrm>
            <a:custGeom>
              <a:avLst/>
              <a:gdLst/>
              <a:ahLst/>
              <a:cxnLst/>
              <a:rect l="l" t="t" r="r" b="b"/>
              <a:pathLst>
                <a:path w="4978" h="4979" extrusionOk="0">
                  <a:moveTo>
                    <a:pt x="2804" y="2080"/>
                  </a:moveTo>
                  <a:cubicBezTo>
                    <a:pt x="2678" y="2395"/>
                    <a:pt x="2457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7" y="725"/>
                  </a:moveTo>
                  <a:cubicBezTo>
                    <a:pt x="2300" y="725"/>
                    <a:pt x="2678" y="977"/>
                    <a:pt x="2804" y="1418"/>
                  </a:cubicBezTo>
                  <a:lnTo>
                    <a:pt x="1827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73"/>
                  </a:lnTo>
                  <a:cubicBezTo>
                    <a:pt x="1071" y="2615"/>
                    <a:pt x="756" y="2206"/>
                    <a:pt x="756" y="1765"/>
                  </a:cubicBezTo>
                  <a:cubicBezTo>
                    <a:pt x="756" y="1197"/>
                    <a:pt x="1229" y="725"/>
                    <a:pt x="1827" y="725"/>
                  </a:cubicBezTo>
                  <a:close/>
                  <a:moveTo>
                    <a:pt x="4253" y="2080"/>
                  </a:moveTo>
                  <a:lnTo>
                    <a:pt x="4253" y="4222"/>
                  </a:lnTo>
                  <a:lnTo>
                    <a:pt x="2142" y="4222"/>
                  </a:lnTo>
                  <a:lnTo>
                    <a:pt x="2142" y="3466"/>
                  </a:lnTo>
                  <a:cubicBezTo>
                    <a:pt x="2804" y="3308"/>
                    <a:pt x="3371" y="2804"/>
                    <a:pt x="3529" y="2080"/>
                  </a:cubicBezTo>
                  <a:close/>
                  <a:moveTo>
                    <a:pt x="1764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821"/>
                    <a:pt x="1575" y="4978"/>
                    <a:pt x="1764" y="4978"/>
                  </a:cubicBezTo>
                  <a:lnTo>
                    <a:pt x="4568" y="4978"/>
                  </a:lnTo>
                  <a:cubicBezTo>
                    <a:pt x="4757" y="4978"/>
                    <a:pt x="4915" y="4821"/>
                    <a:pt x="4915" y="4600"/>
                  </a:cubicBezTo>
                  <a:lnTo>
                    <a:pt x="4915" y="1828"/>
                  </a:lnTo>
                  <a:cubicBezTo>
                    <a:pt x="4978" y="1576"/>
                    <a:pt x="4820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46" y="0"/>
                    <a:pt x="1764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03" name="Google Shape;5835;p39">
              <a:extLst>
                <a:ext uri="{FF2B5EF4-FFF2-40B4-BE49-F238E27FC236}">
                  <a16:creationId xmlns:a16="http://schemas.microsoft.com/office/drawing/2014/main" id="{CADE09B2-180E-47BB-A850-B6B6F6FA40BC}"/>
                </a:ext>
              </a:extLst>
            </p:cNvPr>
            <p:cNvSpPr/>
            <p:nvPr/>
          </p:nvSpPr>
          <p:spPr>
            <a:xfrm>
              <a:off x="-47333600" y="278227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04" name="Google Shape;5836;p39">
              <a:extLst>
                <a:ext uri="{FF2B5EF4-FFF2-40B4-BE49-F238E27FC236}">
                  <a16:creationId xmlns:a16="http://schemas.microsoft.com/office/drawing/2014/main" id="{417A9095-2411-4054-91AB-5A39A003DE64}"/>
                </a:ext>
              </a:extLst>
            </p:cNvPr>
            <p:cNvSpPr/>
            <p:nvPr/>
          </p:nvSpPr>
          <p:spPr>
            <a:xfrm>
              <a:off x="-47333600" y="281772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05" name="Google Shape;5837;p39">
              <a:extLst>
                <a:ext uri="{FF2B5EF4-FFF2-40B4-BE49-F238E27FC236}">
                  <a16:creationId xmlns:a16="http://schemas.microsoft.com/office/drawing/2014/main" id="{C8F5D391-5F5A-44D9-81B8-F5CAB158CF67}"/>
                </a:ext>
              </a:extLst>
            </p:cNvPr>
            <p:cNvSpPr/>
            <p:nvPr/>
          </p:nvSpPr>
          <p:spPr>
            <a:xfrm>
              <a:off x="-47333600" y="2852375"/>
              <a:ext cx="53600" cy="17350"/>
            </a:xfrm>
            <a:custGeom>
              <a:avLst/>
              <a:gdLst/>
              <a:ahLst/>
              <a:cxnLst/>
              <a:rect l="l" t="t" r="r" b="b"/>
              <a:pathLst>
                <a:path w="214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97" y="693"/>
                  </a:lnTo>
                  <a:cubicBezTo>
                    <a:pt x="1986" y="693"/>
                    <a:pt x="2143" y="536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06" name="Google Shape;5838;p39">
              <a:extLst>
                <a:ext uri="{FF2B5EF4-FFF2-40B4-BE49-F238E27FC236}">
                  <a16:creationId xmlns:a16="http://schemas.microsoft.com/office/drawing/2014/main" id="{6F6B19E3-2D54-4771-836F-7F668AC77AF6}"/>
                </a:ext>
              </a:extLst>
            </p:cNvPr>
            <p:cNvSpPr/>
            <p:nvPr/>
          </p:nvSpPr>
          <p:spPr>
            <a:xfrm>
              <a:off x="-47333600" y="2887800"/>
              <a:ext cx="53600" cy="17375"/>
            </a:xfrm>
            <a:custGeom>
              <a:avLst/>
              <a:gdLst/>
              <a:ahLst/>
              <a:cxnLst/>
              <a:rect l="l" t="t" r="r" b="b"/>
              <a:pathLst>
                <a:path w="2144" h="6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1797" y="694"/>
                  </a:lnTo>
                  <a:cubicBezTo>
                    <a:pt x="1986" y="694"/>
                    <a:pt x="2143" y="537"/>
                    <a:pt x="2143" y="347"/>
                  </a:cubicBezTo>
                  <a:cubicBezTo>
                    <a:pt x="2143" y="158"/>
                    <a:pt x="1986" y="1"/>
                    <a:pt x="1797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07" name="Google Shape;5839;p39">
              <a:extLst>
                <a:ext uri="{FF2B5EF4-FFF2-40B4-BE49-F238E27FC236}">
                  <a16:creationId xmlns:a16="http://schemas.microsoft.com/office/drawing/2014/main" id="{419CBF30-C949-4CD7-A5C0-0D229965E522}"/>
                </a:ext>
              </a:extLst>
            </p:cNvPr>
            <p:cNvSpPr/>
            <p:nvPr/>
          </p:nvSpPr>
          <p:spPr>
            <a:xfrm>
              <a:off x="-47527350" y="2747625"/>
              <a:ext cx="300100" cy="228425"/>
            </a:xfrm>
            <a:custGeom>
              <a:avLst/>
              <a:gdLst/>
              <a:ahLst/>
              <a:cxnLst/>
              <a:rect l="l" t="t" r="r" b="b"/>
              <a:pathLst>
                <a:path w="12004" h="9137" extrusionOk="0">
                  <a:moveTo>
                    <a:pt x="10586" y="693"/>
                  </a:moveTo>
                  <a:lnTo>
                    <a:pt x="10586" y="7026"/>
                  </a:lnTo>
                  <a:lnTo>
                    <a:pt x="1418" y="7026"/>
                  </a:lnTo>
                  <a:lnTo>
                    <a:pt x="1418" y="693"/>
                  </a:lnTo>
                  <a:close/>
                  <a:moveTo>
                    <a:pt x="11311" y="7687"/>
                  </a:moveTo>
                  <a:lnTo>
                    <a:pt x="11311" y="8412"/>
                  </a:lnTo>
                  <a:lnTo>
                    <a:pt x="725" y="8412"/>
                  </a:lnTo>
                  <a:lnTo>
                    <a:pt x="725" y="7687"/>
                  </a:lnTo>
                  <a:close/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026"/>
                  </a:lnTo>
                  <a:lnTo>
                    <a:pt x="347" y="7026"/>
                  </a:lnTo>
                  <a:cubicBezTo>
                    <a:pt x="158" y="7026"/>
                    <a:pt x="1" y="7183"/>
                    <a:pt x="1" y="7372"/>
                  </a:cubicBezTo>
                  <a:lnTo>
                    <a:pt x="1" y="8790"/>
                  </a:lnTo>
                  <a:cubicBezTo>
                    <a:pt x="1" y="8979"/>
                    <a:pt x="158" y="9136"/>
                    <a:pt x="347" y="9136"/>
                  </a:cubicBezTo>
                  <a:lnTo>
                    <a:pt x="11658" y="9136"/>
                  </a:lnTo>
                  <a:cubicBezTo>
                    <a:pt x="11847" y="9136"/>
                    <a:pt x="12004" y="8979"/>
                    <a:pt x="12004" y="8790"/>
                  </a:cubicBezTo>
                  <a:lnTo>
                    <a:pt x="12004" y="7372"/>
                  </a:lnTo>
                  <a:cubicBezTo>
                    <a:pt x="12004" y="7183"/>
                    <a:pt x="11847" y="7026"/>
                    <a:pt x="11658" y="7026"/>
                  </a:cubicBezTo>
                  <a:lnTo>
                    <a:pt x="11311" y="7026"/>
                  </a:lnTo>
                  <a:lnTo>
                    <a:pt x="11311" y="378"/>
                  </a:lnTo>
                  <a:cubicBezTo>
                    <a:pt x="11311" y="158"/>
                    <a:pt x="11153" y="0"/>
                    <a:pt x="10964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</p:grpSp>
      <p:grpSp>
        <p:nvGrpSpPr>
          <p:cNvPr id="108" name="Google Shape;5863;p39">
            <a:extLst>
              <a:ext uri="{FF2B5EF4-FFF2-40B4-BE49-F238E27FC236}">
                <a16:creationId xmlns:a16="http://schemas.microsoft.com/office/drawing/2014/main" id="{78BF9D93-1A85-4AA1-B78F-5ACFA5864FA3}"/>
              </a:ext>
            </a:extLst>
          </p:cNvPr>
          <p:cNvGrpSpPr/>
          <p:nvPr/>
        </p:nvGrpSpPr>
        <p:grpSpPr>
          <a:xfrm>
            <a:off x="6225837" y="3089618"/>
            <a:ext cx="787832" cy="716363"/>
            <a:chOff x="-49048250" y="2316775"/>
            <a:chExt cx="300100" cy="300125"/>
          </a:xfrm>
          <a:solidFill>
            <a:srgbClr val="193664"/>
          </a:solidFill>
        </p:grpSpPr>
        <p:sp>
          <p:nvSpPr>
            <p:cNvPr id="109" name="Google Shape;5864;p39">
              <a:extLst>
                <a:ext uri="{FF2B5EF4-FFF2-40B4-BE49-F238E27FC236}">
                  <a16:creationId xmlns:a16="http://schemas.microsoft.com/office/drawing/2014/main" id="{C65F93EA-4D06-431E-BF6B-60AA67F463C5}"/>
                </a:ext>
              </a:extLst>
            </p:cNvPr>
            <p:cNvSpPr/>
            <p:nvPr/>
          </p:nvSpPr>
          <p:spPr>
            <a:xfrm>
              <a:off x="-49048250" y="23167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10933" y="663"/>
                  </a:moveTo>
                  <a:cubicBezTo>
                    <a:pt x="11122" y="694"/>
                    <a:pt x="11311" y="852"/>
                    <a:pt x="11311" y="1009"/>
                  </a:cubicBezTo>
                  <a:lnTo>
                    <a:pt x="11311" y="1734"/>
                  </a:lnTo>
                  <a:lnTo>
                    <a:pt x="10366" y="1734"/>
                  </a:lnTo>
                  <a:lnTo>
                    <a:pt x="9106" y="663"/>
                  </a:lnTo>
                  <a:close/>
                  <a:moveTo>
                    <a:pt x="5136" y="694"/>
                  </a:moveTo>
                  <a:lnTo>
                    <a:pt x="6396" y="1765"/>
                  </a:lnTo>
                  <a:lnTo>
                    <a:pt x="4726" y="1765"/>
                  </a:lnTo>
                  <a:lnTo>
                    <a:pt x="3466" y="694"/>
                  </a:lnTo>
                  <a:close/>
                  <a:moveTo>
                    <a:pt x="7971" y="694"/>
                  </a:moveTo>
                  <a:lnTo>
                    <a:pt x="9232" y="1765"/>
                  </a:lnTo>
                  <a:lnTo>
                    <a:pt x="7562" y="1765"/>
                  </a:lnTo>
                  <a:lnTo>
                    <a:pt x="6302" y="694"/>
                  </a:lnTo>
                  <a:close/>
                  <a:moveTo>
                    <a:pt x="2363" y="663"/>
                  </a:moveTo>
                  <a:lnTo>
                    <a:pt x="4033" y="2080"/>
                  </a:lnTo>
                  <a:lnTo>
                    <a:pt x="2363" y="3498"/>
                  </a:lnTo>
                  <a:lnTo>
                    <a:pt x="694" y="3498"/>
                  </a:lnTo>
                  <a:lnTo>
                    <a:pt x="694" y="1009"/>
                  </a:lnTo>
                  <a:cubicBezTo>
                    <a:pt x="694" y="820"/>
                    <a:pt x="851" y="663"/>
                    <a:pt x="1040" y="663"/>
                  </a:cubicBezTo>
                  <a:close/>
                  <a:moveTo>
                    <a:pt x="6396" y="2427"/>
                  </a:moveTo>
                  <a:lnTo>
                    <a:pt x="5136" y="3498"/>
                  </a:lnTo>
                  <a:lnTo>
                    <a:pt x="3466" y="3498"/>
                  </a:lnTo>
                  <a:lnTo>
                    <a:pt x="4726" y="2427"/>
                  </a:lnTo>
                  <a:close/>
                  <a:moveTo>
                    <a:pt x="9200" y="2427"/>
                  </a:moveTo>
                  <a:lnTo>
                    <a:pt x="7940" y="3498"/>
                  </a:lnTo>
                  <a:lnTo>
                    <a:pt x="6239" y="3498"/>
                  </a:lnTo>
                  <a:lnTo>
                    <a:pt x="7499" y="2427"/>
                  </a:lnTo>
                  <a:close/>
                  <a:moveTo>
                    <a:pt x="11248" y="2427"/>
                  </a:moveTo>
                  <a:lnTo>
                    <a:pt x="11248" y="3498"/>
                  </a:lnTo>
                  <a:lnTo>
                    <a:pt x="9043" y="3498"/>
                  </a:lnTo>
                  <a:lnTo>
                    <a:pt x="10303" y="2427"/>
                  </a:lnTo>
                  <a:close/>
                  <a:moveTo>
                    <a:pt x="11311" y="4160"/>
                  </a:moveTo>
                  <a:lnTo>
                    <a:pt x="11311" y="10902"/>
                  </a:lnTo>
                  <a:cubicBezTo>
                    <a:pt x="11311" y="11091"/>
                    <a:pt x="11153" y="11248"/>
                    <a:pt x="10933" y="11248"/>
                  </a:cubicBezTo>
                  <a:lnTo>
                    <a:pt x="1072" y="11248"/>
                  </a:lnTo>
                  <a:cubicBezTo>
                    <a:pt x="851" y="11248"/>
                    <a:pt x="694" y="11091"/>
                    <a:pt x="694" y="10902"/>
                  </a:cubicBezTo>
                  <a:lnTo>
                    <a:pt x="694" y="4160"/>
                  </a:lnTo>
                  <a:close/>
                  <a:moveTo>
                    <a:pt x="1040" y="1"/>
                  </a:moveTo>
                  <a:cubicBezTo>
                    <a:pt x="473" y="1"/>
                    <a:pt x="1" y="474"/>
                    <a:pt x="1" y="1041"/>
                  </a:cubicBezTo>
                  <a:lnTo>
                    <a:pt x="1" y="10933"/>
                  </a:lnTo>
                  <a:cubicBezTo>
                    <a:pt x="1" y="11532"/>
                    <a:pt x="473" y="12004"/>
                    <a:pt x="1040" y="12004"/>
                  </a:cubicBezTo>
                  <a:lnTo>
                    <a:pt x="10933" y="12004"/>
                  </a:lnTo>
                  <a:cubicBezTo>
                    <a:pt x="11531" y="12004"/>
                    <a:pt x="12004" y="11532"/>
                    <a:pt x="12004" y="10933"/>
                  </a:cubicBezTo>
                  <a:lnTo>
                    <a:pt x="12004" y="3845"/>
                  </a:lnTo>
                  <a:lnTo>
                    <a:pt x="12004" y="1041"/>
                  </a:lnTo>
                  <a:cubicBezTo>
                    <a:pt x="11972" y="474"/>
                    <a:pt x="11500" y="1"/>
                    <a:pt x="10933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10" name="Google Shape;5865;p39">
              <a:extLst>
                <a:ext uri="{FF2B5EF4-FFF2-40B4-BE49-F238E27FC236}">
                  <a16:creationId xmlns:a16="http://schemas.microsoft.com/office/drawing/2014/main" id="{45B57DD6-D17A-44A9-AF0B-8A421A4C49D5}"/>
                </a:ext>
              </a:extLst>
            </p:cNvPr>
            <p:cNvSpPr/>
            <p:nvPr/>
          </p:nvSpPr>
          <p:spPr>
            <a:xfrm>
              <a:off x="-49004150" y="23601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11" name="Google Shape;5866;p39">
              <a:extLst>
                <a:ext uri="{FF2B5EF4-FFF2-40B4-BE49-F238E27FC236}">
                  <a16:creationId xmlns:a16="http://schemas.microsoft.com/office/drawing/2014/main" id="{DF41B112-8DE1-4AA2-85B3-2F47FAEF69C9}"/>
                </a:ext>
              </a:extLst>
            </p:cNvPr>
            <p:cNvSpPr/>
            <p:nvPr/>
          </p:nvSpPr>
          <p:spPr>
            <a:xfrm>
              <a:off x="-48925375" y="2465650"/>
              <a:ext cx="71700" cy="86650"/>
            </a:xfrm>
            <a:custGeom>
              <a:avLst/>
              <a:gdLst/>
              <a:ahLst/>
              <a:cxnLst/>
              <a:rect l="l" t="t" r="r" b="b"/>
              <a:pathLst>
                <a:path w="2868" h="3466" extrusionOk="0">
                  <a:moveTo>
                    <a:pt x="693" y="1040"/>
                  </a:moveTo>
                  <a:lnTo>
                    <a:pt x="1859" y="1796"/>
                  </a:lnTo>
                  <a:lnTo>
                    <a:pt x="693" y="2552"/>
                  </a:lnTo>
                  <a:lnTo>
                    <a:pt x="693" y="1040"/>
                  </a:lnTo>
                  <a:close/>
                  <a:moveTo>
                    <a:pt x="343" y="1"/>
                  </a:moveTo>
                  <a:cubicBezTo>
                    <a:pt x="167" y="1"/>
                    <a:pt x="0" y="141"/>
                    <a:pt x="0" y="347"/>
                  </a:cubicBezTo>
                  <a:lnTo>
                    <a:pt x="0" y="3151"/>
                  </a:lnTo>
                  <a:cubicBezTo>
                    <a:pt x="0" y="3333"/>
                    <a:pt x="165" y="3466"/>
                    <a:pt x="340" y="3466"/>
                  </a:cubicBezTo>
                  <a:cubicBezTo>
                    <a:pt x="407" y="3466"/>
                    <a:pt x="475" y="3446"/>
                    <a:pt x="536" y="3403"/>
                  </a:cubicBezTo>
                  <a:lnTo>
                    <a:pt x="2678" y="1985"/>
                  </a:lnTo>
                  <a:cubicBezTo>
                    <a:pt x="2867" y="1922"/>
                    <a:pt x="2867" y="1639"/>
                    <a:pt x="2678" y="1481"/>
                  </a:cubicBezTo>
                  <a:lnTo>
                    <a:pt x="536" y="63"/>
                  </a:lnTo>
                  <a:cubicBezTo>
                    <a:pt x="476" y="20"/>
                    <a:pt x="409" y="1"/>
                    <a:pt x="343" y="1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12" name="Google Shape;5867;p39">
              <a:extLst>
                <a:ext uri="{FF2B5EF4-FFF2-40B4-BE49-F238E27FC236}">
                  <a16:creationId xmlns:a16="http://schemas.microsoft.com/office/drawing/2014/main" id="{57044E3B-26BF-4437-8214-1EF0A26A28B6}"/>
                </a:ext>
              </a:extLst>
            </p:cNvPr>
            <p:cNvSpPr/>
            <p:nvPr/>
          </p:nvSpPr>
          <p:spPr>
            <a:xfrm>
              <a:off x="-48977350" y="2431000"/>
              <a:ext cx="157525" cy="157550"/>
            </a:xfrm>
            <a:custGeom>
              <a:avLst/>
              <a:gdLst/>
              <a:ahLst/>
              <a:cxnLst/>
              <a:rect l="l" t="t" r="r" b="b"/>
              <a:pathLst>
                <a:path w="6301" h="6302" extrusionOk="0">
                  <a:moveTo>
                    <a:pt x="3151" y="756"/>
                  </a:moveTo>
                  <a:cubicBezTo>
                    <a:pt x="4474" y="756"/>
                    <a:pt x="5576" y="1859"/>
                    <a:pt x="5576" y="3182"/>
                  </a:cubicBezTo>
                  <a:cubicBezTo>
                    <a:pt x="5608" y="4537"/>
                    <a:pt x="4537" y="5640"/>
                    <a:pt x="3151" y="5640"/>
                  </a:cubicBezTo>
                  <a:cubicBezTo>
                    <a:pt x="1796" y="5640"/>
                    <a:pt x="693" y="4537"/>
                    <a:pt x="693" y="3182"/>
                  </a:cubicBezTo>
                  <a:cubicBezTo>
                    <a:pt x="693" y="1859"/>
                    <a:pt x="1796" y="756"/>
                    <a:pt x="3151" y="756"/>
                  </a:cubicBezTo>
                  <a:close/>
                  <a:moveTo>
                    <a:pt x="3151" y="0"/>
                  </a:moveTo>
                  <a:cubicBezTo>
                    <a:pt x="1418" y="0"/>
                    <a:pt x="0" y="1418"/>
                    <a:pt x="0" y="3151"/>
                  </a:cubicBezTo>
                  <a:cubicBezTo>
                    <a:pt x="0" y="4883"/>
                    <a:pt x="1418" y="6301"/>
                    <a:pt x="3151" y="6301"/>
                  </a:cubicBezTo>
                  <a:cubicBezTo>
                    <a:pt x="4883" y="6301"/>
                    <a:pt x="6301" y="4883"/>
                    <a:pt x="6301" y="3151"/>
                  </a:cubicBezTo>
                  <a:cubicBezTo>
                    <a:pt x="6301" y="1418"/>
                    <a:pt x="4915" y="0"/>
                    <a:pt x="3151" y="0"/>
                  </a:cubicBezTo>
                  <a:close/>
                </a:path>
              </a:pathLst>
            </a:custGeom>
            <a:grpFill/>
            <a:ln w="12700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</p:grpSp>
      <p:sp>
        <p:nvSpPr>
          <p:cNvPr id="113" name="Google Shape;495;p24">
            <a:extLst>
              <a:ext uri="{FF2B5EF4-FFF2-40B4-BE49-F238E27FC236}">
                <a16:creationId xmlns:a16="http://schemas.microsoft.com/office/drawing/2014/main" id="{2FEDD3FD-F7FB-425A-ADA5-3595B81054EF}"/>
              </a:ext>
            </a:extLst>
          </p:cNvPr>
          <p:cNvSpPr txBox="1"/>
          <p:nvPr/>
        </p:nvSpPr>
        <p:spPr>
          <a:xfrm>
            <a:off x="6522616" y="2237207"/>
            <a:ext cx="2592379" cy="84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>
                <a:ln w="3175">
                  <a:noFill/>
                </a:ln>
                <a:solidFill>
                  <a:schemeClr val="bg2"/>
                </a:solidFill>
                <a:latin typeface="Arial" panose="020B0604020202020204" pitchFamily="34" charset="0"/>
                <a:ea typeface="Advent Pro"/>
                <a:cs typeface="Arial" panose="020B0604020202020204" pitchFamily="34" charset="0"/>
                <a:sym typeface="Advent Pro"/>
              </a:rPr>
              <a:t>Work through Interactive Modules</a:t>
            </a:r>
            <a:endParaRPr sz="2000" b="1" dirty="0">
              <a:ln w="3175">
                <a:noFill/>
              </a:ln>
              <a:solidFill>
                <a:schemeClr val="bg2"/>
              </a:solidFill>
              <a:latin typeface="Arial" panose="020B0604020202020204" pitchFamily="34" charset="0"/>
              <a:ea typeface="Advent Pro"/>
              <a:cs typeface="Arial" panose="020B0604020202020204" pitchFamily="34" charset="0"/>
              <a:sym typeface="Advent Pro"/>
            </a:endParaRPr>
          </a:p>
        </p:txBody>
      </p:sp>
      <p:sp>
        <p:nvSpPr>
          <p:cNvPr id="114" name="Google Shape;510;p24">
            <a:extLst>
              <a:ext uri="{FF2B5EF4-FFF2-40B4-BE49-F238E27FC236}">
                <a16:creationId xmlns:a16="http://schemas.microsoft.com/office/drawing/2014/main" id="{A6A830D8-438C-4412-A9B6-12CF2E7400B8}"/>
              </a:ext>
            </a:extLst>
          </p:cNvPr>
          <p:cNvSpPr txBox="1"/>
          <p:nvPr/>
        </p:nvSpPr>
        <p:spPr>
          <a:xfrm>
            <a:off x="7226561" y="1836304"/>
            <a:ext cx="21054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spcAft>
                <a:spcPts val="1600"/>
              </a:spcAft>
              <a:buNone/>
              <a:defRPr sz="3200">
                <a:ln>
                  <a:solidFill>
                    <a:srgbClr val="FFFFFF"/>
                  </a:solidFill>
                </a:ln>
                <a:solidFill>
                  <a:schemeClr val="dk2"/>
                </a:solidFill>
                <a:latin typeface="Anton" pitchFamily="2" charset="0"/>
                <a:ea typeface="Anton"/>
                <a:cs typeface="Anton"/>
              </a:defRPr>
            </a:lvl1pPr>
          </a:lstStyle>
          <a:p>
            <a:r>
              <a:rPr lang="en-US" dirty="0">
                <a:ln>
                  <a:noFill/>
                </a:ln>
                <a:solidFill>
                  <a:schemeClr val="accent6"/>
                </a:solidFill>
                <a:sym typeface="Anton"/>
              </a:rPr>
              <a:t>STEP THREE</a:t>
            </a:r>
            <a:endParaRPr dirty="0">
              <a:ln>
                <a:noFill/>
              </a:ln>
              <a:solidFill>
                <a:schemeClr val="accent6"/>
              </a:solidFill>
              <a:sym typeface="Anton"/>
            </a:endParaRPr>
          </a:p>
        </p:txBody>
      </p:sp>
      <p:sp>
        <p:nvSpPr>
          <p:cNvPr id="115" name="Google Shape;495;p24">
            <a:extLst>
              <a:ext uri="{FF2B5EF4-FFF2-40B4-BE49-F238E27FC236}">
                <a16:creationId xmlns:a16="http://schemas.microsoft.com/office/drawing/2014/main" id="{A5D4540A-7587-4DEA-B64F-8AD78C849B13}"/>
              </a:ext>
            </a:extLst>
          </p:cNvPr>
          <p:cNvSpPr txBox="1"/>
          <p:nvPr/>
        </p:nvSpPr>
        <p:spPr>
          <a:xfrm>
            <a:off x="1323811" y="2403630"/>
            <a:ext cx="2541557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>
                <a:ln w="3175">
                  <a:noFill/>
                </a:ln>
                <a:solidFill>
                  <a:schemeClr val="bg2"/>
                </a:solidFill>
                <a:latin typeface="Arial" panose="020B0604020202020204" pitchFamily="34" charset="0"/>
                <a:ea typeface="Advent Pro"/>
                <a:cs typeface="Arial" panose="020B0604020202020204" pitchFamily="34" charset="0"/>
                <a:sym typeface="Advent Pro"/>
              </a:rPr>
              <a:t>Finish and submit your video</a:t>
            </a:r>
            <a:endParaRPr sz="2000" b="1" dirty="0">
              <a:ln w="3175">
                <a:noFill/>
              </a:ln>
              <a:solidFill>
                <a:schemeClr val="bg2"/>
              </a:solidFill>
              <a:latin typeface="Arial" panose="020B0604020202020204" pitchFamily="34" charset="0"/>
              <a:ea typeface="Advent Pro"/>
              <a:cs typeface="Arial" panose="020B0604020202020204" pitchFamily="34" charset="0"/>
              <a:sym typeface="Advent Pro"/>
            </a:endParaRPr>
          </a:p>
        </p:txBody>
      </p:sp>
      <p:sp>
        <p:nvSpPr>
          <p:cNvPr id="116" name="Google Shape;510;p24">
            <a:extLst>
              <a:ext uri="{FF2B5EF4-FFF2-40B4-BE49-F238E27FC236}">
                <a16:creationId xmlns:a16="http://schemas.microsoft.com/office/drawing/2014/main" id="{B2D49631-A3FE-40BE-B8FB-7036FD2EC9D2}"/>
              </a:ext>
            </a:extLst>
          </p:cNvPr>
          <p:cNvSpPr txBox="1"/>
          <p:nvPr/>
        </p:nvSpPr>
        <p:spPr>
          <a:xfrm>
            <a:off x="1039309" y="1943693"/>
            <a:ext cx="21054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200" dirty="0">
                <a:solidFill>
                  <a:schemeClr val="accent6"/>
                </a:solidFill>
                <a:latin typeface="Anton" pitchFamily="2" charset="0"/>
                <a:ea typeface="Anton"/>
                <a:cs typeface="Anton"/>
                <a:sym typeface="Anton"/>
              </a:rPr>
              <a:t>STEP SIX</a:t>
            </a:r>
            <a:endParaRPr sz="3200" dirty="0">
              <a:solidFill>
                <a:schemeClr val="accent6"/>
              </a:solidFill>
              <a:latin typeface="Anton" pitchFamily="2" charset="0"/>
              <a:ea typeface="Anton"/>
              <a:cs typeface="Anton"/>
              <a:sym typeface="Anton"/>
            </a:endParaRPr>
          </a:p>
        </p:txBody>
      </p:sp>
      <p:grpSp>
        <p:nvGrpSpPr>
          <p:cNvPr id="117" name="Google Shape;4759;p37">
            <a:extLst>
              <a:ext uri="{FF2B5EF4-FFF2-40B4-BE49-F238E27FC236}">
                <a16:creationId xmlns:a16="http://schemas.microsoft.com/office/drawing/2014/main" id="{8E7746A7-C910-4F08-BB76-98A1922AED42}"/>
              </a:ext>
            </a:extLst>
          </p:cNvPr>
          <p:cNvGrpSpPr/>
          <p:nvPr/>
        </p:nvGrpSpPr>
        <p:grpSpPr>
          <a:xfrm>
            <a:off x="2795039" y="1816134"/>
            <a:ext cx="867211" cy="632367"/>
            <a:chOff x="-62882850" y="1999375"/>
            <a:chExt cx="315850" cy="250500"/>
          </a:xfrm>
          <a:solidFill>
            <a:srgbClr val="193664"/>
          </a:solidFill>
        </p:grpSpPr>
        <p:sp>
          <p:nvSpPr>
            <p:cNvPr id="118" name="Google Shape;4760;p37">
              <a:extLst>
                <a:ext uri="{FF2B5EF4-FFF2-40B4-BE49-F238E27FC236}">
                  <a16:creationId xmlns:a16="http://schemas.microsoft.com/office/drawing/2014/main" id="{662C5AB8-48EE-4982-B549-3613EB8755E3}"/>
                </a:ext>
              </a:extLst>
            </p:cNvPr>
            <p:cNvSpPr/>
            <p:nvPr/>
          </p:nvSpPr>
          <p:spPr>
            <a:xfrm>
              <a:off x="-62882850" y="1999375"/>
              <a:ext cx="315850" cy="250500"/>
            </a:xfrm>
            <a:custGeom>
              <a:avLst/>
              <a:gdLst/>
              <a:ahLst/>
              <a:cxnLst/>
              <a:rect l="l" t="t" r="r" b="b"/>
              <a:pathLst>
                <a:path w="12634" h="10020" extrusionOk="0">
                  <a:moveTo>
                    <a:pt x="10586" y="851"/>
                  </a:moveTo>
                  <a:cubicBezTo>
                    <a:pt x="10838" y="851"/>
                    <a:pt x="11027" y="1040"/>
                    <a:pt x="11027" y="1261"/>
                  </a:cubicBezTo>
                  <a:lnTo>
                    <a:pt x="11027" y="7499"/>
                  </a:lnTo>
                  <a:lnTo>
                    <a:pt x="1638" y="7499"/>
                  </a:lnTo>
                  <a:lnTo>
                    <a:pt x="1638" y="1261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11814" y="8318"/>
                  </a:moveTo>
                  <a:lnTo>
                    <a:pt x="11814" y="8727"/>
                  </a:lnTo>
                  <a:cubicBezTo>
                    <a:pt x="11814" y="8948"/>
                    <a:pt x="11594" y="9137"/>
                    <a:pt x="11405" y="9137"/>
                  </a:cubicBezTo>
                  <a:lnTo>
                    <a:pt x="1197" y="9137"/>
                  </a:lnTo>
                  <a:cubicBezTo>
                    <a:pt x="977" y="9137"/>
                    <a:pt x="788" y="8948"/>
                    <a:pt x="788" y="8727"/>
                  </a:cubicBezTo>
                  <a:lnTo>
                    <a:pt x="788" y="8318"/>
                  </a:ln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7499"/>
                  </a:lnTo>
                  <a:lnTo>
                    <a:pt x="378" y="7499"/>
                  </a:lnTo>
                  <a:cubicBezTo>
                    <a:pt x="158" y="7499"/>
                    <a:pt x="0" y="7688"/>
                    <a:pt x="0" y="7940"/>
                  </a:cubicBezTo>
                  <a:lnTo>
                    <a:pt x="0" y="8759"/>
                  </a:lnTo>
                  <a:cubicBezTo>
                    <a:pt x="0" y="9420"/>
                    <a:pt x="536" y="10019"/>
                    <a:pt x="1197" y="10019"/>
                  </a:cubicBezTo>
                  <a:lnTo>
                    <a:pt x="11405" y="10019"/>
                  </a:lnTo>
                  <a:cubicBezTo>
                    <a:pt x="12066" y="10019"/>
                    <a:pt x="12634" y="9452"/>
                    <a:pt x="12634" y="8759"/>
                  </a:cubicBezTo>
                  <a:lnTo>
                    <a:pt x="12634" y="7940"/>
                  </a:lnTo>
                  <a:cubicBezTo>
                    <a:pt x="12634" y="7656"/>
                    <a:pt x="12444" y="7499"/>
                    <a:pt x="12224" y="7499"/>
                  </a:cubicBezTo>
                  <a:lnTo>
                    <a:pt x="11814" y="7499"/>
                  </a:lnTo>
                  <a:lnTo>
                    <a:pt x="11814" y="1261"/>
                  </a:lnTo>
                  <a:cubicBezTo>
                    <a:pt x="11814" y="599"/>
                    <a:pt x="11247" y="1"/>
                    <a:pt x="10586" y="1"/>
                  </a:cubicBezTo>
                  <a:close/>
                </a:path>
              </a:pathLst>
            </a:custGeom>
            <a:grpFill/>
            <a:ln w="3175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  <p:sp>
          <p:nvSpPr>
            <p:cNvPr id="119" name="Google Shape;4761;p37">
              <a:extLst>
                <a:ext uri="{FF2B5EF4-FFF2-40B4-BE49-F238E27FC236}">
                  <a16:creationId xmlns:a16="http://schemas.microsoft.com/office/drawing/2014/main" id="{AB67E558-29F5-4623-9567-895A547E734B}"/>
                </a:ext>
              </a:extLst>
            </p:cNvPr>
            <p:cNvSpPr/>
            <p:nvPr/>
          </p:nvSpPr>
          <p:spPr>
            <a:xfrm>
              <a:off x="-62806475" y="2062375"/>
              <a:ext cx="146525" cy="103800"/>
            </a:xfrm>
            <a:custGeom>
              <a:avLst/>
              <a:gdLst/>
              <a:ahLst/>
              <a:cxnLst/>
              <a:rect l="l" t="t" r="r" b="b"/>
              <a:pathLst>
                <a:path w="5861" h="4152" extrusionOk="0">
                  <a:moveTo>
                    <a:pt x="3782" y="1"/>
                  </a:moveTo>
                  <a:cubicBezTo>
                    <a:pt x="3561" y="1"/>
                    <a:pt x="3341" y="221"/>
                    <a:pt x="3341" y="410"/>
                  </a:cubicBezTo>
                  <a:cubicBezTo>
                    <a:pt x="3341" y="631"/>
                    <a:pt x="3561" y="852"/>
                    <a:pt x="3782" y="852"/>
                  </a:cubicBezTo>
                  <a:lnTo>
                    <a:pt x="4443" y="852"/>
                  </a:lnTo>
                  <a:lnTo>
                    <a:pt x="2962" y="2332"/>
                  </a:lnTo>
                  <a:lnTo>
                    <a:pt x="2395" y="1765"/>
                  </a:lnTo>
                  <a:cubicBezTo>
                    <a:pt x="2332" y="1686"/>
                    <a:pt x="2230" y="1647"/>
                    <a:pt x="2124" y="1647"/>
                  </a:cubicBezTo>
                  <a:cubicBezTo>
                    <a:pt x="2017" y="1647"/>
                    <a:pt x="1907" y="1686"/>
                    <a:pt x="1828" y="1765"/>
                  </a:cubicBezTo>
                  <a:lnTo>
                    <a:pt x="159" y="3435"/>
                  </a:lnTo>
                  <a:cubicBezTo>
                    <a:pt x="1" y="3592"/>
                    <a:pt x="1" y="3876"/>
                    <a:pt x="159" y="4034"/>
                  </a:cubicBezTo>
                  <a:cubicBezTo>
                    <a:pt x="237" y="4112"/>
                    <a:pt x="348" y="4152"/>
                    <a:pt x="458" y="4152"/>
                  </a:cubicBezTo>
                  <a:cubicBezTo>
                    <a:pt x="568" y="4152"/>
                    <a:pt x="678" y="4112"/>
                    <a:pt x="757" y="4034"/>
                  </a:cubicBezTo>
                  <a:lnTo>
                    <a:pt x="2143" y="2647"/>
                  </a:lnTo>
                  <a:lnTo>
                    <a:pt x="2679" y="3183"/>
                  </a:lnTo>
                  <a:cubicBezTo>
                    <a:pt x="2758" y="3262"/>
                    <a:pt x="2868" y="3301"/>
                    <a:pt x="2978" y="3301"/>
                  </a:cubicBezTo>
                  <a:cubicBezTo>
                    <a:pt x="3088" y="3301"/>
                    <a:pt x="3199" y="3262"/>
                    <a:pt x="3278" y="3183"/>
                  </a:cubicBezTo>
                  <a:lnTo>
                    <a:pt x="5042" y="1419"/>
                  </a:lnTo>
                  <a:lnTo>
                    <a:pt x="5042" y="2080"/>
                  </a:lnTo>
                  <a:cubicBezTo>
                    <a:pt x="5042" y="2332"/>
                    <a:pt x="5231" y="2521"/>
                    <a:pt x="5451" y="2521"/>
                  </a:cubicBezTo>
                  <a:cubicBezTo>
                    <a:pt x="5640" y="2521"/>
                    <a:pt x="5861" y="2332"/>
                    <a:pt x="5861" y="2080"/>
                  </a:cubicBezTo>
                  <a:lnTo>
                    <a:pt x="5861" y="442"/>
                  </a:lnTo>
                  <a:cubicBezTo>
                    <a:pt x="5861" y="158"/>
                    <a:pt x="5672" y="1"/>
                    <a:pt x="5451" y="1"/>
                  </a:cubicBezTo>
                  <a:close/>
                </a:path>
              </a:pathLst>
            </a:custGeom>
            <a:grpFill/>
            <a:ln w="3175">
              <a:solidFill>
                <a:srgbClr val="19366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n>
                  <a:solidFill>
                    <a:srgbClr val="FFFFFF"/>
                  </a:solidFill>
                </a:ln>
                <a:latin typeface="Anton" pitchFamily="2" charset="0"/>
              </a:endParaRPr>
            </a:p>
          </p:txBody>
        </p:sp>
      </p:grpSp>
      <p:sp>
        <p:nvSpPr>
          <p:cNvPr id="120" name="Google Shape;495;p24">
            <a:extLst>
              <a:ext uri="{FF2B5EF4-FFF2-40B4-BE49-F238E27FC236}">
                <a16:creationId xmlns:a16="http://schemas.microsoft.com/office/drawing/2014/main" id="{029EF99F-7A74-4BA9-A11E-C9C6DC042A65}"/>
              </a:ext>
            </a:extLst>
          </p:cNvPr>
          <p:cNvSpPr txBox="1"/>
          <p:nvPr/>
        </p:nvSpPr>
        <p:spPr>
          <a:xfrm>
            <a:off x="3500939" y="3914959"/>
            <a:ext cx="2813123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ts val="7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>
                <a:ln w="3175">
                  <a:noFill/>
                </a:ln>
                <a:solidFill>
                  <a:schemeClr val="bg2"/>
                </a:solidFill>
                <a:latin typeface="Arial" panose="020B0604020202020204" pitchFamily="34" charset="0"/>
                <a:ea typeface="Advent Pro"/>
                <a:cs typeface="Arial" panose="020B0604020202020204" pitchFamily="34" charset="0"/>
                <a:sym typeface="Advent Pro"/>
              </a:rPr>
              <a:t>Attend the </a:t>
            </a:r>
          </a:p>
          <a:p>
            <a:pPr marL="0" lvl="0" indent="0" algn="ctr" rtl="0">
              <a:lnSpc>
                <a:spcPts val="7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b="1" dirty="0">
                <a:ln w="3175">
                  <a:noFill/>
                </a:ln>
                <a:solidFill>
                  <a:schemeClr val="bg2"/>
                </a:solidFill>
                <a:latin typeface="Arial" panose="020B0604020202020204" pitchFamily="34" charset="0"/>
                <a:ea typeface="Advent Pro"/>
                <a:cs typeface="Arial" panose="020B0604020202020204" pitchFamily="34" charset="0"/>
                <a:sym typeface="Advent Pro"/>
              </a:rPr>
              <a:t>Regional Challenge</a:t>
            </a:r>
            <a:endParaRPr sz="2000" b="1" dirty="0">
              <a:ln w="3175">
                <a:noFill/>
              </a:ln>
              <a:solidFill>
                <a:schemeClr val="bg2"/>
              </a:solidFill>
              <a:latin typeface="Arial" panose="020B0604020202020204" pitchFamily="34" charset="0"/>
              <a:ea typeface="Advent Pro"/>
              <a:cs typeface="Arial" panose="020B0604020202020204" pitchFamily="34" charset="0"/>
              <a:sym typeface="Advent Pro"/>
            </a:endParaRPr>
          </a:p>
        </p:txBody>
      </p:sp>
      <p:sp>
        <p:nvSpPr>
          <p:cNvPr id="121" name="Google Shape;510;p24">
            <a:extLst>
              <a:ext uri="{FF2B5EF4-FFF2-40B4-BE49-F238E27FC236}">
                <a16:creationId xmlns:a16="http://schemas.microsoft.com/office/drawing/2014/main" id="{5F126AC3-7B12-4AF7-8E26-4FBB569830E6}"/>
              </a:ext>
            </a:extLst>
          </p:cNvPr>
          <p:cNvSpPr txBox="1"/>
          <p:nvPr/>
        </p:nvSpPr>
        <p:spPr>
          <a:xfrm>
            <a:off x="3996961" y="3330909"/>
            <a:ext cx="21054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200" dirty="0">
                <a:solidFill>
                  <a:schemeClr val="accent6"/>
                </a:solidFill>
                <a:latin typeface="Anton" pitchFamily="2" charset="0"/>
                <a:ea typeface="Anton"/>
                <a:cs typeface="Anton"/>
                <a:sym typeface="Anton"/>
              </a:rPr>
              <a:t>STEP FIVE</a:t>
            </a:r>
            <a:endParaRPr sz="3200" dirty="0">
              <a:solidFill>
                <a:schemeClr val="accent6"/>
              </a:solidFill>
              <a:latin typeface="Anton" pitchFamily="2" charset="0"/>
              <a:ea typeface="Anton"/>
              <a:cs typeface="Anton"/>
              <a:sym typeface="Anton"/>
            </a:endParaRPr>
          </a:p>
        </p:txBody>
      </p:sp>
      <p:pic>
        <p:nvPicPr>
          <p:cNvPr id="11" name="Graphic 10" descr="Medal outline">
            <a:extLst>
              <a:ext uri="{FF2B5EF4-FFF2-40B4-BE49-F238E27FC236}">
                <a16:creationId xmlns:a16="http://schemas.microsoft.com/office/drawing/2014/main" id="{25C2729F-5530-AD33-7D00-08BD36842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74059" y="3272231"/>
            <a:ext cx="898081" cy="89808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37;p5">
            <a:extLst>
              <a:ext uri="{FF2B5EF4-FFF2-40B4-BE49-F238E27FC236}">
                <a16:creationId xmlns:a16="http://schemas.microsoft.com/office/drawing/2014/main" id="{EF2B05AF-DD54-41EB-A0CC-7542DA8C809B}"/>
              </a:ext>
            </a:extLst>
          </p:cNvPr>
          <p:cNvSpPr/>
          <p:nvPr/>
        </p:nvSpPr>
        <p:spPr>
          <a:xfrm flipH="1">
            <a:off x="5721000" y="19497"/>
            <a:ext cx="3423000" cy="5142600"/>
          </a:xfrm>
          <a:prstGeom prst="rtTriangle">
            <a:avLst/>
          </a:prstGeom>
          <a:solidFill>
            <a:srgbClr val="1936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CBF4A"/>
              </a:solidFill>
            </a:endParaRPr>
          </a:p>
        </p:txBody>
      </p:sp>
      <p:sp>
        <p:nvSpPr>
          <p:cNvPr id="86" name="Google Shape;238;p20">
            <a:extLst>
              <a:ext uri="{FF2B5EF4-FFF2-40B4-BE49-F238E27FC236}">
                <a16:creationId xmlns:a16="http://schemas.microsoft.com/office/drawing/2014/main" id="{6085A0A2-F871-4586-99CC-1F54627FB35E}"/>
              </a:ext>
            </a:extLst>
          </p:cNvPr>
          <p:cNvSpPr txBox="1">
            <a:spLocks/>
          </p:cNvSpPr>
          <p:nvPr/>
        </p:nvSpPr>
        <p:spPr>
          <a:xfrm rot="16200000">
            <a:off x="-1954888" y="2235248"/>
            <a:ext cx="5133800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000" dirty="0">
                <a:ln w="12700">
                  <a:solidFill>
                    <a:srgbClr val="193664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itchFamily="2" charset="0"/>
                <a:sym typeface="Advent Pro"/>
              </a:rPr>
              <a:t>WHAT TO EXPECT</a:t>
            </a:r>
          </a:p>
        </p:txBody>
      </p:sp>
      <p:pic>
        <p:nvPicPr>
          <p:cNvPr id="3" name="Online Media 2" title="Challenge Recruitment Video">
            <a:hlinkClick r:id="" action="ppaction://media"/>
            <a:extLst>
              <a:ext uri="{FF2B5EF4-FFF2-40B4-BE49-F238E27FC236}">
                <a16:creationId xmlns:a16="http://schemas.microsoft.com/office/drawing/2014/main" id="{F3E2B6DF-F43B-AA9F-F3E9-940CE41AE41A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1413623" y="259316"/>
            <a:ext cx="5958205" cy="3366386"/>
          </a:xfrm>
          <a:prstGeom prst="rect">
            <a:avLst/>
          </a:prstGeom>
          <a:ln w="38100" cap="sq">
            <a:solidFill>
              <a:srgbClr val="19366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9393B7-39DE-0E63-8889-298E9907EE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12" b="45716"/>
          <a:stretch/>
        </p:blipFill>
        <p:spPr>
          <a:xfrm flipH="1">
            <a:off x="5547069" y="1640436"/>
            <a:ext cx="3596929" cy="3521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616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238;p20">
            <a:extLst>
              <a:ext uri="{FF2B5EF4-FFF2-40B4-BE49-F238E27FC236}">
                <a16:creationId xmlns:a16="http://schemas.microsoft.com/office/drawing/2014/main" id="{6085A0A2-F871-4586-99CC-1F54627FB35E}"/>
              </a:ext>
            </a:extLst>
          </p:cNvPr>
          <p:cNvSpPr txBox="1">
            <a:spLocks/>
          </p:cNvSpPr>
          <p:nvPr/>
        </p:nvSpPr>
        <p:spPr>
          <a:xfrm rot="16200000">
            <a:off x="-2075315" y="2247327"/>
            <a:ext cx="5320395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000" dirty="0">
                <a:ln w="12700">
                  <a:solidFill>
                    <a:srgbClr val="193664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itchFamily="2" charset="0"/>
                <a:sym typeface="Advent Pro"/>
              </a:rPr>
              <a:t>TIMELINE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BB9E53A-DBFF-B38E-0D59-7B3C937BDBD2}"/>
              </a:ext>
            </a:extLst>
          </p:cNvPr>
          <p:cNvGrpSpPr/>
          <p:nvPr/>
        </p:nvGrpSpPr>
        <p:grpSpPr>
          <a:xfrm>
            <a:off x="1424033" y="256647"/>
            <a:ext cx="6480685" cy="4638587"/>
            <a:chOff x="1424033" y="256647"/>
            <a:chExt cx="6480685" cy="4638587"/>
          </a:xfrm>
        </p:grpSpPr>
        <p:sp>
          <p:nvSpPr>
            <p:cNvPr id="411" name="Google Shape;411;p23"/>
            <p:cNvSpPr/>
            <p:nvPr/>
          </p:nvSpPr>
          <p:spPr>
            <a:xfrm>
              <a:off x="1424033" y="1063219"/>
              <a:ext cx="859206" cy="59832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3" name="Google Shape;413;p23"/>
            <p:cNvSpPr/>
            <p:nvPr/>
          </p:nvSpPr>
          <p:spPr>
            <a:xfrm>
              <a:off x="2360159" y="106321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4" name="Google Shape;414;p23"/>
            <p:cNvSpPr/>
            <p:nvPr/>
          </p:nvSpPr>
          <p:spPr>
            <a:xfrm>
              <a:off x="3296284" y="106321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5" name="Google Shape;415;p23"/>
            <p:cNvSpPr/>
            <p:nvPr/>
          </p:nvSpPr>
          <p:spPr>
            <a:xfrm>
              <a:off x="4232409" y="106321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6" name="Google Shape;416;p23"/>
            <p:cNvSpPr/>
            <p:nvPr/>
          </p:nvSpPr>
          <p:spPr>
            <a:xfrm>
              <a:off x="5168534" y="106321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7" name="Google Shape;417;p23"/>
            <p:cNvSpPr/>
            <p:nvPr/>
          </p:nvSpPr>
          <p:spPr>
            <a:xfrm>
              <a:off x="6104660" y="106321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8" name="Google Shape;418;p23"/>
            <p:cNvSpPr/>
            <p:nvPr/>
          </p:nvSpPr>
          <p:spPr>
            <a:xfrm>
              <a:off x="7040785" y="106321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9" name="Google Shape;419;p23"/>
            <p:cNvSpPr/>
            <p:nvPr/>
          </p:nvSpPr>
          <p:spPr>
            <a:xfrm>
              <a:off x="1424033" y="1869546"/>
              <a:ext cx="859206" cy="59832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0" name="Google Shape;420;p23"/>
            <p:cNvSpPr/>
            <p:nvPr/>
          </p:nvSpPr>
          <p:spPr>
            <a:xfrm>
              <a:off x="2360159" y="1869546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1" name="Google Shape;421;p23"/>
            <p:cNvSpPr/>
            <p:nvPr/>
          </p:nvSpPr>
          <p:spPr>
            <a:xfrm>
              <a:off x="3296284" y="1869546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2" name="Google Shape;422;p23"/>
            <p:cNvSpPr/>
            <p:nvPr/>
          </p:nvSpPr>
          <p:spPr>
            <a:xfrm>
              <a:off x="4232409" y="1869546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3" name="Google Shape;423;p23"/>
            <p:cNvSpPr/>
            <p:nvPr/>
          </p:nvSpPr>
          <p:spPr>
            <a:xfrm>
              <a:off x="5168534" y="1869546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4" name="Google Shape;424;p23"/>
            <p:cNvSpPr/>
            <p:nvPr/>
          </p:nvSpPr>
          <p:spPr>
            <a:xfrm>
              <a:off x="6104660" y="1869546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5" name="Google Shape;425;p23"/>
            <p:cNvSpPr/>
            <p:nvPr/>
          </p:nvSpPr>
          <p:spPr>
            <a:xfrm>
              <a:off x="7040785" y="1869546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6" name="Google Shape;426;p23"/>
            <p:cNvSpPr/>
            <p:nvPr/>
          </p:nvSpPr>
          <p:spPr>
            <a:xfrm>
              <a:off x="1424033" y="2675874"/>
              <a:ext cx="859206" cy="59832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7" name="Google Shape;427;p23"/>
            <p:cNvSpPr/>
            <p:nvPr/>
          </p:nvSpPr>
          <p:spPr>
            <a:xfrm>
              <a:off x="2360159" y="2675874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8" name="Google Shape;428;p23"/>
            <p:cNvSpPr/>
            <p:nvPr/>
          </p:nvSpPr>
          <p:spPr>
            <a:xfrm>
              <a:off x="3296284" y="2675874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9" name="Google Shape;429;p23"/>
            <p:cNvSpPr/>
            <p:nvPr/>
          </p:nvSpPr>
          <p:spPr>
            <a:xfrm>
              <a:off x="4232409" y="2675874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0" name="Google Shape;430;p23"/>
            <p:cNvSpPr/>
            <p:nvPr/>
          </p:nvSpPr>
          <p:spPr>
            <a:xfrm>
              <a:off x="5168534" y="2675874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1" name="Google Shape;431;p23"/>
            <p:cNvSpPr/>
            <p:nvPr/>
          </p:nvSpPr>
          <p:spPr>
            <a:xfrm>
              <a:off x="6104660" y="2675874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2" name="Google Shape;432;p23"/>
            <p:cNvSpPr/>
            <p:nvPr/>
          </p:nvSpPr>
          <p:spPr>
            <a:xfrm>
              <a:off x="7040785" y="2675874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3" name="Google Shape;433;p23"/>
            <p:cNvSpPr/>
            <p:nvPr/>
          </p:nvSpPr>
          <p:spPr>
            <a:xfrm>
              <a:off x="1424033" y="3482201"/>
              <a:ext cx="859206" cy="59832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4" name="Google Shape;434;p23"/>
            <p:cNvSpPr/>
            <p:nvPr/>
          </p:nvSpPr>
          <p:spPr>
            <a:xfrm>
              <a:off x="2360159" y="3482201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5" name="Google Shape;435;p23"/>
            <p:cNvSpPr/>
            <p:nvPr/>
          </p:nvSpPr>
          <p:spPr>
            <a:xfrm>
              <a:off x="3296284" y="3482201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6" name="Google Shape;436;p23"/>
            <p:cNvSpPr/>
            <p:nvPr/>
          </p:nvSpPr>
          <p:spPr>
            <a:xfrm>
              <a:off x="4232409" y="3482201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7" name="Google Shape;437;p23"/>
            <p:cNvSpPr/>
            <p:nvPr/>
          </p:nvSpPr>
          <p:spPr>
            <a:xfrm>
              <a:off x="5168534" y="3482201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8" name="Google Shape;438;p23"/>
            <p:cNvSpPr/>
            <p:nvPr/>
          </p:nvSpPr>
          <p:spPr>
            <a:xfrm>
              <a:off x="6104660" y="3482201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9" name="Google Shape;439;p23"/>
            <p:cNvSpPr/>
            <p:nvPr/>
          </p:nvSpPr>
          <p:spPr>
            <a:xfrm>
              <a:off x="7040785" y="3482201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0" name="Google Shape;440;p23"/>
            <p:cNvSpPr/>
            <p:nvPr/>
          </p:nvSpPr>
          <p:spPr>
            <a:xfrm>
              <a:off x="1424033" y="4288529"/>
              <a:ext cx="859206" cy="59832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1" name="Google Shape;441;p23"/>
            <p:cNvSpPr/>
            <p:nvPr/>
          </p:nvSpPr>
          <p:spPr>
            <a:xfrm>
              <a:off x="2360159" y="428852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2" name="Google Shape;442;p23"/>
            <p:cNvSpPr/>
            <p:nvPr/>
          </p:nvSpPr>
          <p:spPr>
            <a:xfrm>
              <a:off x="3296284" y="428852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4232409" y="428852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4" name="Google Shape;444;p23"/>
            <p:cNvSpPr/>
            <p:nvPr/>
          </p:nvSpPr>
          <p:spPr>
            <a:xfrm>
              <a:off x="5168534" y="4288529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5" name="Google Shape;445;p23"/>
            <p:cNvSpPr/>
            <p:nvPr/>
          </p:nvSpPr>
          <p:spPr>
            <a:xfrm>
              <a:off x="6104660" y="4288529"/>
              <a:ext cx="859206" cy="598324"/>
            </a:xfrm>
            <a:prstGeom prst="rect">
              <a:avLst/>
            </a:prstGeom>
            <a:solidFill>
              <a:srgbClr val="FFFFFF">
                <a:alpha val="3490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6" name="Google Shape;446;p23"/>
            <p:cNvSpPr/>
            <p:nvPr/>
          </p:nvSpPr>
          <p:spPr>
            <a:xfrm>
              <a:off x="7040785" y="4288529"/>
              <a:ext cx="859206" cy="598324"/>
            </a:xfrm>
            <a:prstGeom prst="rect">
              <a:avLst/>
            </a:prstGeom>
            <a:solidFill>
              <a:srgbClr val="FFFFFF">
                <a:alpha val="3490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" name="Google Shape;419;p23">
              <a:extLst>
                <a:ext uri="{FF2B5EF4-FFF2-40B4-BE49-F238E27FC236}">
                  <a16:creationId xmlns:a16="http://schemas.microsoft.com/office/drawing/2014/main" id="{20F66B69-E074-BDDB-5EC2-1C70A74AA9CA}"/>
                </a:ext>
              </a:extLst>
            </p:cNvPr>
            <p:cNvSpPr/>
            <p:nvPr/>
          </p:nvSpPr>
          <p:spPr>
            <a:xfrm>
              <a:off x="1424033" y="256647"/>
              <a:ext cx="859206" cy="59832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" name="Google Shape;420;p23">
              <a:extLst>
                <a:ext uri="{FF2B5EF4-FFF2-40B4-BE49-F238E27FC236}">
                  <a16:creationId xmlns:a16="http://schemas.microsoft.com/office/drawing/2014/main" id="{F795800D-5C2B-9E28-A3A0-B1D0D7877C27}"/>
                </a:ext>
              </a:extLst>
            </p:cNvPr>
            <p:cNvSpPr/>
            <p:nvPr/>
          </p:nvSpPr>
          <p:spPr>
            <a:xfrm>
              <a:off x="2360159" y="256647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421;p23">
              <a:extLst>
                <a:ext uri="{FF2B5EF4-FFF2-40B4-BE49-F238E27FC236}">
                  <a16:creationId xmlns:a16="http://schemas.microsoft.com/office/drawing/2014/main" id="{FF3C2416-4FA7-B451-4A98-BDACC9DC5AB8}"/>
                </a:ext>
              </a:extLst>
            </p:cNvPr>
            <p:cNvSpPr/>
            <p:nvPr/>
          </p:nvSpPr>
          <p:spPr>
            <a:xfrm>
              <a:off x="3296284" y="256647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422;p23">
              <a:extLst>
                <a:ext uri="{FF2B5EF4-FFF2-40B4-BE49-F238E27FC236}">
                  <a16:creationId xmlns:a16="http://schemas.microsoft.com/office/drawing/2014/main" id="{D526F241-B9FD-51E2-FCF0-7A9070EEEAFB}"/>
                </a:ext>
              </a:extLst>
            </p:cNvPr>
            <p:cNvSpPr/>
            <p:nvPr/>
          </p:nvSpPr>
          <p:spPr>
            <a:xfrm>
              <a:off x="4232409" y="256647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423;p23">
              <a:extLst>
                <a:ext uri="{FF2B5EF4-FFF2-40B4-BE49-F238E27FC236}">
                  <a16:creationId xmlns:a16="http://schemas.microsoft.com/office/drawing/2014/main" id="{02EC11DD-2DF5-3409-28B7-9CBEA6DDAACF}"/>
                </a:ext>
              </a:extLst>
            </p:cNvPr>
            <p:cNvSpPr/>
            <p:nvPr/>
          </p:nvSpPr>
          <p:spPr>
            <a:xfrm>
              <a:off x="5168534" y="256647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424;p23">
              <a:extLst>
                <a:ext uri="{FF2B5EF4-FFF2-40B4-BE49-F238E27FC236}">
                  <a16:creationId xmlns:a16="http://schemas.microsoft.com/office/drawing/2014/main" id="{DCB56263-A4CD-BE7D-A973-B20B44DB4800}"/>
                </a:ext>
              </a:extLst>
            </p:cNvPr>
            <p:cNvSpPr/>
            <p:nvPr/>
          </p:nvSpPr>
          <p:spPr>
            <a:xfrm>
              <a:off x="6104660" y="256647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425;p23">
              <a:extLst>
                <a:ext uri="{FF2B5EF4-FFF2-40B4-BE49-F238E27FC236}">
                  <a16:creationId xmlns:a16="http://schemas.microsoft.com/office/drawing/2014/main" id="{2BA8F376-0A22-CE77-1810-CADF37E6A81B}"/>
                </a:ext>
              </a:extLst>
            </p:cNvPr>
            <p:cNvSpPr/>
            <p:nvPr/>
          </p:nvSpPr>
          <p:spPr>
            <a:xfrm>
              <a:off x="7040785" y="256647"/>
              <a:ext cx="859206" cy="598324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6" name="Google Shape;476;p23"/>
            <p:cNvSpPr/>
            <p:nvPr/>
          </p:nvSpPr>
          <p:spPr>
            <a:xfrm>
              <a:off x="6102510" y="654525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" name="Google Shape;476;p23">
              <a:extLst>
                <a:ext uri="{FF2B5EF4-FFF2-40B4-BE49-F238E27FC236}">
                  <a16:creationId xmlns:a16="http://schemas.microsoft.com/office/drawing/2014/main" id="{BB779A9D-DF9B-E9EC-8BDD-092D3D4CDCFB}"/>
                </a:ext>
              </a:extLst>
            </p:cNvPr>
            <p:cNvSpPr/>
            <p:nvPr/>
          </p:nvSpPr>
          <p:spPr>
            <a:xfrm>
              <a:off x="7045512" y="662530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" name="Google Shape;476;p23">
              <a:extLst>
                <a:ext uri="{FF2B5EF4-FFF2-40B4-BE49-F238E27FC236}">
                  <a16:creationId xmlns:a16="http://schemas.microsoft.com/office/drawing/2014/main" id="{22F43944-29F0-A817-63E6-C0F03669F6BE}"/>
                </a:ext>
              </a:extLst>
            </p:cNvPr>
            <p:cNvSpPr/>
            <p:nvPr/>
          </p:nvSpPr>
          <p:spPr>
            <a:xfrm>
              <a:off x="5160889" y="646286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" name="Google Shape;476;p23">
              <a:extLst>
                <a:ext uri="{FF2B5EF4-FFF2-40B4-BE49-F238E27FC236}">
                  <a16:creationId xmlns:a16="http://schemas.microsoft.com/office/drawing/2014/main" id="{85BA8C8C-E13D-BB06-5D4B-040C834A1BDC}"/>
                </a:ext>
              </a:extLst>
            </p:cNvPr>
            <p:cNvSpPr/>
            <p:nvPr/>
          </p:nvSpPr>
          <p:spPr>
            <a:xfrm>
              <a:off x="4233692" y="646286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476;p23">
              <a:extLst>
                <a:ext uri="{FF2B5EF4-FFF2-40B4-BE49-F238E27FC236}">
                  <a16:creationId xmlns:a16="http://schemas.microsoft.com/office/drawing/2014/main" id="{E8C6C37D-D8AB-5B6E-A160-988F71FDE48F}"/>
                </a:ext>
              </a:extLst>
            </p:cNvPr>
            <p:cNvSpPr/>
            <p:nvPr/>
          </p:nvSpPr>
          <p:spPr>
            <a:xfrm>
              <a:off x="3302070" y="653746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" name="Google Shape;476;p23">
              <a:extLst>
                <a:ext uri="{FF2B5EF4-FFF2-40B4-BE49-F238E27FC236}">
                  <a16:creationId xmlns:a16="http://schemas.microsoft.com/office/drawing/2014/main" id="{FAF37407-B9CF-2203-F4FA-E505A0869CF3}"/>
                </a:ext>
              </a:extLst>
            </p:cNvPr>
            <p:cNvSpPr/>
            <p:nvPr/>
          </p:nvSpPr>
          <p:spPr>
            <a:xfrm>
              <a:off x="2360068" y="651977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" name="Google Shape;476;p23">
              <a:extLst>
                <a:ext uri="{FF2B5EF4-FFF2-40B4-BE49-F238E27FC236}">
                  <a16:creationId xmlns:a16="http://schemas.microsoft.com/office/drawing/2014/main" id="{C5113287-F17B-17BA-F586-76E79CB7B1A9}"/>
                </a:ext>
              </a:extLst>
            </p:cNvPr>
            <p:cNvSpPr/>
            <p:nvPr/>
          </p:nvSpPr>
          <p:spPr>
            <a:xfrm>
              <a:off x="4237813" y="1455476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476;p23">
              <a:extLst>
                <a:ext uri="{FF2B5EF4-FFF2-40B4-BE49-F238E27FC236}">
                  <a16:creationId xmlns:a16="http://schemas.microsoft.com/office/drawing/2014/main" id="{744F036F-F5B2-0664-CDDA-12062E1B26C8}"/>
                </a:ext>
              </a:extLst>
            </p:cNvPr>
            <p:cNvSpPr/>
            <p:nvPr/>
          </p:nvSpPr>
          <p:spPr>
            <a:xfrm>
              <a:off x="7045512" y="2255793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476;p23">
              <a:extLst>
                <a:ext uri="{FF2B5EF4-FFF2-40B4-BE49-F238E27FC236}">
                  <a16:creationId xmlns:a16="http://schemas.microsoft.com/office/drawing/2014/main" id="{E512B352-1E0C-E241-5033-628AF19FEBF0}"/>
                </a:ext>
              </a:extLst>
            </p:cNvPr>
            <p:cNvSpPr/>
            <p:nvPr/>
          </p:nvSpPr>
          <p:spPr>
            <a:xfrm>
              <a:off x="6102510" y="3069776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476;p23">
              <a:extLst>
                <a:ext uri="{FF2B5EF4-FFF2-40B4-BE49-F238E27FC236}">
                  <a16:creationId xmlns:a16="http://schemas.microsoft.com/office/drawing/2014/main" id="{AC2B49F5-4248-6B1B-E181-A31BC6546B67}"/>
                </a:ext>
              </a:extLst>
            </p:cNvPr>
            <p:cNvSpPr/>
            <p:nvPr/>
          </p:nvSpPr>
          <p:spPr>
            <a:xfrm>
              <a:off x="3289441" y="3875649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476;p23">
              <a:extLst>
                <a:ext uri="{FF2B5EF4-FFF2-40B4-BE49-F238E27FC236}">
                  <a16:creationId xmlns:a16="http://schemas.microsoft.com/office/drawing/2014/main" id="{BE428FC6-35BF-7B58-525A-428AAD14FFA8}"/>
                </a:ext>
              </a:extLst>
            </p:cNvPr>
            <p:cNvSpPr/>
            <p:nvPr/>
          </p:nvSpPr>
          <p:spPr>
            <a:xfrm>
              <a:off x="4229958" y="4687589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" name="Google Shape;476;p23">
              <a:extLst>
                <a:ext uri="{FF2B5EF4-FFF2-40B4-BE49-F238E27FC236}">
                  <a16:creationId xmlns:a16="http://schemas.microsoft.com/office/drawing/2014/main" id="{29215A4C-5D02-52D6-C2A0-8870BA0E3804}"/>
                </a:ext>
              </a:extLst>
            </p:cNvPr>
            <p:cNvSpPr/>
            <p:nvPr/>
          </p:nvSpPr>
          <p:spPr>
            <a:xfrm>
              <a:off x="3298868" y="4679208"/>
              <a:ext cx="859206" cy="207645"/>
            </a:xfrm>
            <a:prstGeom prst="rect">
              <a:avLst/>
            </a:prstGeom>
            <a:solidFill>
              <a:schemeClr val="tx2">
                <a:alpha val="6980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80" name="Google Shape;478;p23">
            <a:extLst>
              <a:ext uri="{FF2B5EF4-FFF2-40B4-BE49-F238E27FC236}">
                <a16:creationId xmlns:a16="http://schemas.microsoft.com/office/drawing/2014/main" id="{C35ABDA8-97C0-456E-91E5-EDEE6B6209D2}"/>
              </a:ext>
            </a:extLst>
          </p:cNvPr>
          <p:cNvSpPr txBox="1"/>
          <p:nvPr/>
        </p:nvSpPr>
        <p:spPr>
          <a:xfrm flipH="1">
            <a:off x="1405244" y="196769"/>
            <a:ext cx="6489848" cy="384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chemeClr val="tx1"/>
                </a:solidFill>
                <a:latin typeface="Anton"/>
                <a:ea typeface="Anton"/>
                <a:cs typeface="Anton"/>
                <a:sym typeface="Anton"/>
              </a:rPr>
              <a:t>OCTOBER: Form Team</a:t>
            </a:r>
            <a:endParaRPr sz="2800" b="1" dirty="0">
              <a:ln w="12700">
                <a:solidFill>
                  <a:srgbClr val="FFFFFF"/>
                </a:solidFill>
              </a:ln>
              <a:solidFill>
                <a:schemeClr val="tx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3" name="Google Shape;478;p23">
            <a:extLst>
              <a:ext uri="{FF2B5EF4-FFF2-40B4-BE49-F238E27FC236}">
                <a16:creationId xmlns:a16="http://schemas.microsoft.com/office/drawing/2014/main" id="{BB2A2CC5-5533-4AD4-9C06-2490F3140924}"/>
              </a:ext>
            </a:extLst>
          </p:cNvPr>
          <p:cNvSpPr txBox="1"/>
          <p:nvPr/>
        </p:nvSpPr>
        <p:spPr>
          <a:xfrm flipH="1">
            <a:off x="1458848" y="1776863"/>
            <a:ext cx="6471060" cy="468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Aft>
                <a:spcPts val="1600"/>
              </a:spcAft>
            </a:pP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JAN-MARCH: Regional Challenge</a:t>
            </a:r>
          </a:p>
        </p:txBody>
      </p:sp>
      <p:sp>
        <p:nvSpPr>
          <p:cNvPr id="81" name="Google Shape;478;p23">
            <a:extLst>
              <a:ext uri="{FF2B5EF4-FFF2-40B4-BE49-F238E27FC236}">
                <a16:creationId xmlns:a16="http://schemas.microsoft.com/office/drawing/2014/main" id="{AE310D13-5B34-4983-9908-B23F166EEE3E}"/>
              </a:ext>
            </a:extLst>
          </p:cNvPr>
          <p:cNvSpPr txBox="1"/>
          <p:nvPr/>
        </p:nvSpPr>
        <p:spPr>
          <a:xfrm flipH="1">
            <a:off x="1424030" y="966294"/>
            <a:ext cx="6489848" cy="336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FALL: Study &amp; Prepare Video</a:t>
            </a:r>
            <a:endParaRPr sz="2800" b="1" dirty="0">
              <a:ln w="12700">
                <a:solidFill>
                  <a:srgbClr val="FFFFFF"/>
                </a:solidFill>
              </a:ln>
              <a:solidFill>
                <a:srgbClr val="19366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" name="Google Shape;478;p23">
            <a:extLst>
              <a:ext uri="{FF2B5EF4-FFF2-40B4-BE49-F238E27FC236}">
                <a16:creationId xmlns:a16="http://schemas.microsoft.com/office/drawing/2014/main" id="{D5673819-6C4C-7995-6F25-9EA4FE539C15}"/>
              </a:ext>
            </a:extLst>
          </p:cNvPr>
          <p:cNvSpPr txBox="1"/>
          <p:nvPr/>
        </p:nvSpPr>
        <p:spPr>
          <a:xfrm flipH="1">
            <a:off x="1424033" y="2626705"/>
            <a:ext cx="6471060" cy="44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Aft>
                <a:spcPts val="1600"/>
              </a:spcAft>
            </a:pP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MARCH 26</a:t>
            </a:r>
            <a:r>
              <a:rPr lang="en-US" sz="2800" b="1" baseline="30000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th</a:t>
            </a: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: Submit Video</a:t>
            </a:r>
          </a:p>
        </p:txBody>
      </p:sp>
      <p:sp>
        <p:nvSpPr>
          <p:cNvPr id="478" name="Google Shape;478;p23"/>
          <p:cNvSpPr txBox="1"/>
          <p:nvPr/>
        </p:nvSpPr>
        <p:spPr>
          <a:xfrm flipH="1">
            <a:off x="1404924" y="3406367"/>
            <a:ext cx="6524984" cy="418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MAY: State Winners Announced</a:t>
            </a:r>
            <a:endParaRPr sz="2800" b="1" dirty="0">
              <a:ln w="12700">
                <a:solidFill>
                  <a:srgbClr val="FFFFFF"/>
                </a:solidFill>
              </a:ln>
              <a:solidFill>
                <a:srgbClr val="19366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2" name="Google Shape;478;p23">
            <a:extLst>
              <a:ext uri="{FF2B5EF4-FFF2-40B4-BE49-F238E27FC236}">
                <a16:creationId xmlns:a16="http://schemas.microsoft.com/office/drawing/2014/main" id="{F633C6F9-7D36-47E2-B02C-A1C0FEA88F77}"/>
              </a:ext>
            </a:extLst>
          </p:cNvPr>
          <p:cNvSpPr txBox="1"/>
          <p:nvPr/>
        </p:nvSpPr>
        <p:spPr>
          <a:xfrm flipH="1">
            <a:off x="1414637" y="4190888"/>
            <a:ext cx="6471062" cy="418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JUNE 8</a:t>
            </a:r>
            <a:r>
              <a:rPr lang="en-US" sz="2800" b="1" baseline="30000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th</a:t>
            </a: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 &amp; 9</a:t>
            </a:r>
            <a:r>
              <a:rPr lang="en-US" sz="2800" b="1" baseline="30000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th</a:t>
            </a:r>
            <a:r>
              <a:rPr lang="en-US" sz="2800" b="1" dirty="0">
                <a:ln w="12700">
                  <a:solidFill>
                    <a:srgbClr val="FFFFFF"/>
                  </a:solidFill>
                </a:ln>
                <a:solidFill>
                  <a:srgbClr val="193664"/>
                </a:solidFill>
                <a:latin typeface="Anton"/>
                <a:ea typeface="Anton"/>
                <a:cs typeface="Anton"/>
                <a:sym typeface="Anton"/>
              </a:rPr>
              <a:t>: National Challenge</a:t>
            </a:r>
            <a:endParaRPr sz="2800" b="1" dirty="0">
              <a:ln w="12700">
                <a:solidFill>
                  <a:srgbClr val="FFFFFF"/>
                </a:solidFill>
              </a:ln>
              <a:solidFill>
                <a:srgbClr val="193664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6732650-4CC5-9D04-1947-8984932FBE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83" b="19480"/>
          <a:stretch/>
        </p:blipFill>
        <p:spPr>
          <a:xfrm flipH="1">
            <a:off x="6271976" y="-45755"/>
            <a:ext cx="2895982" cy="5189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FFFFFF">
                <a:alpha val="50000"/>
              </a:srgbClr>
            </a:outerShdw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6AE6181-6AC3-3BCC-7E2F-482EA7D68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769620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98830309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10278945"/>
                    </a:ext>
                  </a:extLst>
                </a:gridCol>
              </a:tblGrid>
              <a:tr h="25717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599110"/>
                  </a:ext>
                </a:extLst>
              </a:tr>
              <a:tr h="25717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57288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8B0A162-5950-B286-902E-5A03302461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134"/>
          <a:stretch/>
        </p:blipFill>
        <p:spPr>
          <a:xfrm>
            <a:off x="3871222" y="2290195"/>
            <a:ext cx="2367858" cy="2853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28064EE-CACA-52DE-4961-0A952A947440}"/>
              </a:ext>
            </a:extLst>
          </p:cNvPr>
          <p:cNvSpPr/>
          <p:nvPr/>
        </p:nvSpPr>
        <p:spPr>
          <a:xfrm>
            <a:off x="5813571" y="2661669"/>
            <a:ext cx="3212983" cy="1532826"/>
          </a:xfrm>
          <a:prstGeom prst="wedgeRoundRectCallout">
            <a:avLst>
              <a:gd name="adj1" fmla="val -58170"/>
              <a:gd name="adj2" fmla="val 12697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“</a:t>
            </a:r>
            <a:r>
              <a:rPr lang="en-US" sz="1800" i="1" dirty="0">
                <a:solidFill>
                  <a:schemeClr val="tx1"/>
                </a:solidFill>
              </a:rPr>
              <a:t>The Challenge opened my eyes to opportunities in science careers.</a:t>
            </a:r>
            <a:r>
              <a:rPr lang="en-US" sz="1800" dirty="0">
                <a:solidFill>
                  <a:schemeClr val="tx1"/>
                </a:solidFill>
              </a:rPr>
              <a:t>”</a:t>
            </a:r>
          </a:p>
          <a:p>
            <a:pPr algn="ctr"/>
            <a:endParaRPr lang="en-US" sz="1000" b="1" dirty="0">
              <a:solidFill>
                <a:schemeClr val="tx1"/>
              </a:solidFill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- Challenge Participant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from Illinois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4C36D4-A08C-5CB2-4463-DF7B07CCA6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67" b="47716"/>
          <a:stretch/>
        </p:blipFill>
        <p:spPr>
          <a:xfrm flipH="1">
            <a:off x="7085271" y="-117445"/>
            <a:ext cx="2058727" cy="2689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4176200-BA9D-4F7F-4262-B1990906B1CB}"/>
              </a:ext>
            </a:extLst>
          </p:cNvPr>
          <p:cNvSpPr/>
          <p:nvPr/>
        </p:nvSpPr>
        <p:spPr>
          <a:xfrm>
            <a:off x="4680635" y="192947"/>
            <a:ext cx="3212983" cy="1532826"/>
          </a:xfrm>
          <a:prstGeom prst="wedgeRoundRectCallout">
            <a:avLst>
              <a:gd name="adj1" fmla="val 59427"/>
              <a:gd name="adj2" fmla="val -11502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“</a:t>
            </a:r>
            <a:r>
              <a:rPr lang="en-US" sz="1800" i="1" dirty="0">
                <a:solidFill>
                  <a:schemeClr val="tx1"/>
                </a:solidFill>
              </a:rPr>
              <a:t>My favorite part of the Challenge was working together as a team.</a:t>
            </a:r>
            <a:r>
              <a:rPr lang="en-US" sz="1800" dirty="0">
                <a:solidFill>
                  <a:schemeClr val="tx1"/>
                </a:solidFill>
              </a:rPr>
              <a:t>”</a:t>
            </a: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- Challenge Participant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from Oregon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56C6AD-6AD5-119B-82D8-8CB09871C60C}"/>
              </a:ext>
            </a:extLst>
          </p:cNvPr>
          <p:cNvGrpSpPr/>
          <p:nvPr/>
        </p:nvGrpSpPr>
        <p:grpSpPr>
          <a:xfrm>
            <a:off x="3202562" y="0"/>
            <a:ext cx="1568768" cy="2571750"/>
            <a:chOff x="3202562" y="0"/>
            <a:chExt cx="1568768" cy="25717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CD9B766-A03B-7CE1-85BF-F49EB262AA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0000"/>
            <a:stretch/>
          </p:blipFill>
          <p:spPr>
            <a:xfrm>
              <a:off x="3202562" y="0"/>
              <a:ext cx="1568768" cy="25717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D9BA977-3238-AD69-F1A3-65E66CF00D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3639" t="18020" r="44236" b="79121"/>
            <a:stretch/>
          </p:blipFill>
          <p:spPr>
            <a:xfrm>
              <a:off x="3814167" y="906883"/>
              <a:ext cx="324293" cy="147037"/>
            </a:xfrm>
            <a:prstGeom prst="rect">
              <a:avLst/>
            </a:prstGeom>
          </p:spPr>
        </p:pic>
      </p:grp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D5975AA2-1607-4977-737E-9B91037BD8EE}"/>
              </a:ext>
            </a:extLst>
          </p:cNvPr>
          <p:cNvSpPr/>
          <p:nvPr/>
        </p:nvSpPr>
        <p:spPr>
          <a:xfrm>
            <a:off x="102067" y="757368"/>
            <a:ext cx="3212983" cy="1532826"/>
          </a:xfrm>
          <a:prstGeom prst="wedgeRoundRectCallout">
            <a:avLst>
              <a:gd name="adj1" fmla="val 58540"/>
              <a:gd name="adj2" fmla="val -28897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“</a:t>
            </a:r>
            <a:r>
              <a:rPr lang="en-US" sz="1800" i="1" dirty="0">
                <a:solidFill>
                  <a:schemeClr val="tx1"/>
                </a:solidFill>
              </a:rPr>
              <a:t>The Challenge reinforced my goal to pursue STEM related fields!</a:t>
            </a:r>
            <a:r>
              <a:rPr lang="en-US" sz="1800" dirty="0">
                <a:solidFill>
                  <a:schemeClr val="tx1"/>
                </a:solidFill>
              </a:rPr>
              <a:t>”</a:t>
            </a: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- Challenge Participant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from Washington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0D3318-253A-A132-FDFD-BE8A82F9553F}"/>
              </a:ext>
            </a:extLst>
          </p:cNvPr>
          <p:cNvGrpSpPr/>
          <p:nvPr/>
        </p:nvGrpSpPr>
        <p:grpSpPr>
          <a:xfrm>
            <a:off x="0" y="2449652"/>
            <a:ext cx="1462461" cy="2693848"/>
            <a:chOff x="0" y="2449652"/>
            <a:chExt cx="1462461" cy="269384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2A363E7-86FC-5C97-67E1-A16CE6FE79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798" b="47626"/>
            <a:stretch/>
          </p:blipFill>
          <p:spPr>
            <a:xfrm>
              <a:off x="0" y="2449652"/>
              <a:ext cx="1462461" cy="26938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B8991E4-470B-7A4F-C346-0ABF1260C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5045" t="19037" r="35389" b="76855"/>
            <a:stretch/>
          </p:blipFill>
          <p:spPr>
            <a:xfrm>
              <a:off x="541046" y="3360102"/>
              <a:ext cx="242729" cy="195245"/>
            </a:xfrm>
            <a:prstGeom prst="rect">
              <a:avLst/>
            </a:prstGeom>
          </p:spPr>
        </p:pic>
      </p:grp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3849ACD-3478-94AB-FEFE-2BBAE142716F}"/>
              </a:ext>
            </a:extLst>
          </p:cNvPr>
          <p:cNvSpPr/>
          <p:nvPr/>
        </p:nvSpPr>
        <p:spPr>
          <a:xfrm>
            <a:off x="1250935" y="3300936"/>
            <a:ext cx="3212983" cy="1532826"/>
          </a:xfrm>
          <a:prstGeom prst="wedgeRoundRectCallout">
            <a:avLst>
              <a:gd name="adj1" fmla="val -59894"/>
              <a:gd name="adj2" fmla="val -32847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“</a:t>
            </a:r>
            <a:r>
              <a:rPr lang="en-US" sz="1800" i="1" dirty="0">
                <a:solidFill>
                  <a:schemeClr val="tx1"/>
                </a:solidFill>
              </a:rPr>
              <a:t>The Challenge supported my ongoing love of Science and Math.</a:t>
            </a:r>
            <a:r>
              <a:rPr lang="en-US" sz="1800" dirty="0">
                <a:solidFill>
                  <a:schemeClr val="tx1"/>
                </a:solidFill>
              </a:rPr>
              <a:t>”</a:t>
            </a:r>
          </a:p>
          <a:p>
            <a:pPr algn="ctr"/>
            <a:endParaRPr lang="en-US" sz="1000" b="1" dirty="0">
              <a:solidFill>
                <a:schemeClr val="tx1"/>
              </a:solidFill>
            </a:endParaRP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- Challenge Participant 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from New Jersey</a:t>
            </a:r>
          </a:p>
        </p:txBody>
      </p:sp>
    </p:spTree>
    <p:extLst>
      <p:ext uri="{BB962C8B-B14F-4D97-AF65-F5344CB8AC3E}">
        <p14:creationId xmlns:p14="http://schemas.microsoft.com/office/powerpoint/2010/main" val="355867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29"/>
          <p:cNvSpPr txBox="1">
            <a:spLocks noGrp="1"/>
          </p:cNvSpPr>
          <p:nvPr>
            <p:ph type="subTitle" idx="1"/>
          </p:nvPr>
        </p:nvSpPr>
        <p:spPr>
          <a:xfrm flipH="1">
            <a:off x="5508076" y="377083"/>
            <a:ext cx="3429000" cy="354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ts val="1200"/>
              <a:buFont typeface="Anton"/>
            </a:pPr>
            <a:r>
              <a:rPr lang="en-US" sz="3200" dirty="0">
                <a:solidFill>
                  <a:srgbClr val="F3F3F3"/>
                </a:solidFill>
                <a:latin typeface="Anton" pitchFamily="2" charset="0"/>
                <a:sym typeface="Anton"/>
              </a:rPr>
              <a:t>Let your teacher know if you are interested</a:t>
            </a:r>
          </a:p>
          <a:p>
            <a:pPr marL="0" indent="0">
              <a:buSzPts val="1200"/>
              <a:buFont typeface="Anton"/>
            </a:pPr>
            <a:endParaRPr lang="en-US" sz="3200" dirty="0">
              <a:solidFill>
                <a:srgbClr val="F3F3F3"/>
              </a:solidFill>
              <a:latin typeface="Anton" pitchFamily="2" charset="0"/>
              <a:sym typeface="Anton"/>
            </a:endParaRPr>
          </a:p>
          <a:p>
            <a:pPr marL="0" indent="0">
              <a:buSzPts val="1200"/>
              <a:buFont typeface="Anton"/>
            </a:pPr>
            <a:r>
              <a:rPr lang="en-US" sz="3200" dirty="0">
                <a:solidFill>
                  <a:srgbClr val="F3F3F3"/>
                </a:solidFill>
                <a:latin typeface="Anton" pitchFamily="2" charset="0"/>
                <a:sym typeface="Anton"/>
              </a:rPr>
              <a:t>Go to </a:t>
            </a:r>
            <a:r>
              <a:rPr lang="en-US" sz="3200" dirty="0">
                <a:solidFill>
                  <a:schemeClr val="bg1">
                    <a:lumMod val="60000"/>
                    <a:lumOff val="40000"/>
                  </a:schemeClr>
                </a:solidFill>
                <a:latin typeface="Anton" pitchFamily="2" charset="0"/>
                <a:sym typeface="Anton"/>
              </a:rPr>
              <a:t>CEFinSTEM.org</a:t>
            </a:r>
            <a:r>
              <a:rPr lang="en-US" sz="3200" dirty="0">
                <a:solidFill>
                  <a:srgbClr val="3BC5CD"/>
                </a:solidFill>
                <a:latin typeface="Anton" pitchFamily="2" charset="0"/>
                <a:sym typeface="Anton"/>
              </a:rPr>
              <a:t> </a:t>
            </a:r>
            <a:r>
              <a:rPr lang="en-US" sz="3200" dirty="0">
                <a:solidFill>
                  <a:srgbClr val="F3F3F3"/>
                </a:solidFill>
                <a:latin typeface="Anton" pitchFamily="2" charset="0"/>
                <a:sym typeface="Anton"/>
              </a:rPr>
              <a:t>for more info on the Challenge</a:t>
            </a:r>
            <a:endParaRPr sz="3200" dirty="0">
              <a:solidFill>
                <a:srgbClr val="F3F3F3"/>
              </a:solidFill>
              <a:latin typeface="Anton" pitchFamily="2" charset="0"/>
              <a:sym typeface="Anton"/>
            </a:endParaRPr>
          </a:p>
        </p:txBody>
      </p:sp>
      <p:sp>
        <p:nvSpPr>
          <p:cNvPr id="114" name="Google Shape;238;p20">
            <a:extLst>
              <a:ext uri="{FF2B5EF4-FFF2-40B4-BE49-F238E27FC236}">
                <a16:creationId xmlns:a16="http://schemas.microsoft.com/office/drawing/2014/main" id="{3687B30F-DD7A-4201-A7E3-D5FEE8900FDE}"/>
              </a:ext>
            </a:extLst>
          </p:cNvPr>
          <p:cNvSpPr txBox="1">
            <a:spLocks/>
          </p:cNvSpPr>
          <p:nvPr/>
        </p:nvSpPr>
        <p:spPr>
          <a:xfrm>
            <a:off x="0" y="97398"/>
            <a:ext cx="5651500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dvent Pro"/>
              <a:buNone/>
              <a:defRPr sz="1400" b="0" i="0" u="none" strike="noStrike" cap="none">
                <a:solidFill>
                  <a:srgbClr val="FFFFFF"/>
                </a:solidFill>
                <a:latin typeface="Advent Pro"/>
                <a:ea typeface="Advent Pro"/>
                <a:cs typeface="Advent Pro"/>
                <a:sym typeface="Advent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 b="0" i="0" u="none" strike="noStrike" cap="none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 b="0" i="0" u="none" strike="noStrike" cap="none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 b="0" i="0" u="none" strike="noStrike" cap="none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 b="0" i="0" u="none" strike="noStrike" cap="none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 b="0" i="0" u="none" strike="noStrike" cap="none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 b="0" i="0" u="none" strike="noStrike" cap="none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 b="0" i="0" u="none" strike="noStrike" cap="none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Josefin Slab"/>
              <a:buNone/>
              <a:defRPr sz="1400" b="0" i="0" u="none" strike="noStrike" cap="none">
                <a:solidFill>
                  <a:schemeClr val="accent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pPr marL="0" indent="0"/>
            <a:r>
              <a:rPr lang="en-US" sz="6000" dirty="0">
                <a:ln w="12700">
                  <a:solidFill>
                    <a:srgbClr val="193664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nton" pitchFamily="2" charset="0"/>
                <a:cs typeface="Arial"/>
                <a:sym typeface="Arial"/>
              </a:rPr>
              <a:t>NEXT STEPS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A408B3-0055-B674-B598-3599C7CD3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79" b="41444"/>
          <a:stretch/>
        </p:blipFill>
        <p:spPr>
          <a:xfrm>
            <a:off x="-130629" y="1128780"/>
            <a:ext cx="6388685" cy="4014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E101E-2338-36D9-313B-90C6EB08A6A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rcRect/>
          <a:stretch/>
        </p:blipFill>
        <p:spPr>
          <a:xfrm>
            <a:off x="6740354" y="4164674"/>
            <a:ext cx="2333069" cy="9788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884">
        <p14:prism isInverted="1"/>
      </p:transition>
    </mc:Choice>
    <mc:Fallback xmlns="">
      <p:transition spd="slow" advTm="11884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3.4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6.5|11.8|14.3|13.7|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4.2|10.1|5.2|6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26.4|7.2|19.8|3.2"/>
</p:tagLst>
</file>

<file path=ppt/theme/theme1.xml><?xml version="1.0" encoding="utf-8"?>
<a:theme xmlns:a="http://schemas.openxmlformats.org/drawingml/2006/main" name="Master's Thesis by Slidesgo">
  <a:themeElements>
    <a:clrScheme name="Custom 1">
      <a:dk1>
        <a:srgbClr val="1B3663"/>
      </a:dk1>
      <a:lt1>
        <a:srgbClr val="0095D5"/>
      </a:lt1>
      <a:dk2>
        <a:srgbClr val="B7257A"/>
      </a:dk2>
      <a:lt2>
        <a:srgbClr val="FDB913"/>
      </a:lt2>
      <a:accent1>
        <a:srgbClr val="F47920"/>
      </a:accent1>
      <a:accent2>
        <a:srgbClr val="428B40"/>
      </a:accent2>
      <a:accent3>
        <a:srgbClr val="884B9D"/>
      </a:accent3>
      <a:accent4>
        <a:srgbClr val="A5A5A5"/>
      </a:accent4>
      <a:accent5>
        <a:srgbClr val="FFFFFF"/>
      </a:accent5>
      <a:accent6>
        <a:srgbClr val="FFFFFF"/>
      </a:accent6>
      <a:hlink>
        <a:srgbClr val="0095D5"/>
      </a:hlink>
      <a:folHlink>
        <a:srgbClr val="B7257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158DAD1-DFC0-4C72-A5FC-F1BE7882F1E0}">
  <we:reference id="wa104380907" version="3.1.0.0" store="en-US" storeType="OMEX"/>
  <we:alternateReferences>
    <we:reference id="WA104380907" version="3.1.0.0" store="WA10438090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14610</TotalTime>
  <Words>188</Words>
  <Application>Microsoft Office PowerPoint</Application>
  <PresentationFormat>On-screen Show (16:9)</PresentationFormat>
  <Paragraphs>47</Paragraphs>
  <Slides>7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Advent Pro</vt:lpstr>
      <vt:lpstr>Arial</vt:lpstr>
      <vt:lpstr>Anton</vt:lpstr>
      <vt:lpstr>Josefin Slab</vt:lpstr>
      <vt:lpstr>Master's Thesis by Slidesgo</vt:lpstr>
      <vt:lpstr>PowerPoint Presentation</vt:lpstr>
      <vt:lpstr>Do you like science?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MASTER’S THESIS</dc:title>
  <dc:creator>Nicole Domingues</dc:creator>
  <cp:lastModifiedBy>Nicole Domingues</cp:lastModifiedBy>
  <cp:revision>79</cp:revision>
  <cp:lastPrinted>2022-03-03T19:17:54Z</cp:lastPrinted>
  <dcterms:modified xsi:type="dcterms:W3CDTF">2026-08-11T16:38:18Z</dcterms:modified>
</cp:coreProperties>
</file>